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0"/>
  </p:notesMasterIdLst>
  <p:sldIdLst>
    <p:sldId id="256" r:id="rId2"/>
    <p:sldId id="268" r:id="rId3"/>
    <p:sldId id="259" r:id="rId4"/>
    <p:sldId id="260" r:id="rId5"/>
    <p:sldId id="261" r:id="rId6"/>
    <p:sldId id="262" r:id="rId7"/>
    <p:sldId id="420" r:id="rId8"/>
    <p:sldId id="270" r:id="rId9"/>
    <p:sldId id="271" r:id="rId10"/>
    <p:sldId id="272" r:id="rId11"/>
    <p:sldId id="300" r:id="rId12"/>
    <p:sldId id="329" r:id="rId13"/>
    <p:sldId id="263" r:id="rId14"/>
    <p:sldId id="421" r:id="rId15"/>
    <p:sldId id="301" r:id="rId16"/>
    <p:sldId id="265" r:id="rId17"/>
    <p:sldId id="273" r:id="rId18"/>
    <p:sldId id="274" r:id="rId19"/>
    <p:sldId id="275" r:id="rId20"/>
    <p:sldId id="280" r:id="rId21"/>
    <p:sldId id="281" r:id="rId22"/>
    <p:sldId id="282" r:id="rId23"/>
    <p:sldId id="283" r:id="rId24"/>
    <p:sldId id="276" r:id="rId25"/>
    <p:sldId id="277" r:id="rId26"/>
    <p:sldId id="422" r:id="rId27"/>
    <p:sldId id="284" r:id="rId28"/>
    <p:sldId id="285" r:id="rId29"/>
    <p:sldId id="286" r:id="rId30"/>
    <p:sldId id="287" r:id="rId31"/>
    <p:sldId id="293" r:id="rId32"/>
    <p:sldId id="331" r:id="rId33"/>
    <p:sldId id="350" r:id="rId34"/>
    <p:sldId id="332" r:id="rId35"/>
    <p:sldId id="333" r:id="rId36"/>
    <p:sldId id="334" r:id="rId37"/>
    <p:sldId id="354" r:id="rId38"/>
    <p:sldId id="355" r:id="rId39"/>
    <p:sldId id="356" r:id="rId40"/>
    <p:sldId id="358" r:id="rId41"/>
    <p:sldId id="351" r:id="rId42"/>
    <p:sldId id="423" r:id="rId43"/>
    <p:sldId id="359" r:id="rId44"/>
    <p:sldId id="360" r:id="rId45"/>
    <p:sldId id="363" r:id="rId46"/>
    <p:sldId id="364" r:id="rId47"/>
    <p:sldId id="365" r:id="rId48"/>
    <p:sldId id="352" r:id="rId49"/>
    <p:sldId id="369" r:id="rId50"/>
    <p:sldId id="366" r:id="rId51"/>
    <p:sldId id="367" r:id="rId52"/>
    <p:sldId id="368" r:id="rId53"/>
    <p:sldId id="361" r:id="rId54"/>
    <p:sldId id="370" r:id="rId55"/>
    <p:sldId id="372" r:id="rId56"/>
    <p:sldId id="348" r:id="rId57"/>
    <p:sldId id="373" r:id="rId58"/>
    <p:sldId id="349" r:id="rId59"/>
    <p:sldId id="377" r:id="rId60"/>
    <p:sldId id="302" r:id="rId61"/>
    <p:sldId id="378" r:id="rId62"/>
    <p:sldId id="425" r:id="rId63"/>
    <p:sldId id="426" r:id="rId64"/>
    <p:sldId id="427" r:id="rId65"/>
    <p:sldId id="428" r:id="rId66"/>
    <p:sldId id="430" r:id="rId67"/>
    <p:sldId id="431" r:id="rId68"/>
    <p:sldId id="424" r:id="rId69"/>
    <p:sldId id="374" r:id="rId70"/>
    <p:sldId id="389" r:id="rId71"/>
    <p:sldId id="390" r:id="rId72"/>
    <p:sldId id="392" r:id="rId73"/>
    <p:sldId id="379" r:id="rId74"/>
    <p:sldId id="394" r:id="rId75"/>
    <p:sldId id="391" r:id="rId76"/>
    <p:sldId id="393" r:id="rId77"/>
    <p:sldId id="395" r:id="rId78"/>
    <p:sldId id="398" r:id="rId79"/>
    <p:sldId id="396" r:id="rId80"/>
    <p:sldId id="397" r:id="rId81"/>
    <p:sldId id="399" r:id="rId82"/>
    <p:sldId id="432" r:id="rId83"/>
    <p:sldId id="400" r:id="rId84"/>
    <p:sldId id="433" r:id="rId85"/>
    <p:sldId id="404" r:id="rId86"/>
    <p:sldId id="405" r:id="rId87"/>
    <p:sldId id="406" r:id="rId88"/>
    <p:sldId id="388" r:id="rId89"/>
    <p:sldId id="414" r:id="rId90"/>
    <p:sldId id="407" r:id="rId91"/>
    <p:sldId id="415" r:id="rId92"/>
    <p:sldId id="408" r:id="rId93"/>
    <p:sldId id="416" r:id="rId94"/>
    <p:sldId id="418" r:id="rId95"/>
    <p:sldId id="417" r:id="rId96"/>
    <p:sldId id="409" r:id="rId97"/>
    <p:sldId id="410" r:id="rId98"/>
    <p:sldId id="308" r:id="rId99"/>
    <p:sldId id="312" r:id="rId100"/>
    <p:sldId id="326" r:id="rId101"/>
    <p:sldId id="327" r:id="rId102"/>
    <p:sldId id="313" r:id="rId103"/>
    <p:sldId id="314" r:id="rId104"/>
    <p:sldId id="315" r:id="rId105"/>
    <p:sldId id="328" r:id="rId106"/>
    <p:sldId id="316" r:id="rId107"/>
    <p:sldId id="317" r:id="rId108"/>
    <p:sldId id="278" r:id="rId109"/>
    <p:sldId id="419" r:id="rId110"/>
    <p:sldId id="435" r:id="rId111"/>
    <p:sldId id="436" r:id="rId112"/>
    <p:sldId id="437" r:id="rId113"/>
    <p:sldId id="434" r:id="rId114"/>
    <p:sldId id="297" r:id="rId115"/>
    <p:sldId id="298" r:id="rId116"/>
    <p:sldId id="299" r:id="rId117"/>
    <p:sldId id="288" r:id="rId118"/>
    <p:sldId id="269" r:id="rId119"/>
  </p:sldIdLst>
  <p:sldSz cx="9144000" cy="6858000" type="screen4x3"/>
  <p:notesSz cx="6797675" cy="9926638"/>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1202"/>
    <a:srgbClr val="0B2C91"/>
    <a:srgbClr val="5BE4FF"/>
    <a:srgbClr val="6F2C91"/>
    <a:srgbClr val="C8B2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53" autoAdjust="0"/>
  </p:normalViewPr>
  <p:slideViewPr>
    <p:cSldViewPr>
      <p:cViewPr varScale="1">
        <p:scale>
          <a:sx n="85" d="100"/>
          <a:sy n="85" d="100"/>
        </p:scale>
        <p:origin x="1363"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63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F708E926-DE32-2D4B-F6D7-B14C4CDF89C8}"/>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defRPr>
            </a:lvl1pPr>
          </a:lstStyle>
          <a:p>
            <a:pPr>
              <a:defRPr/>
            </a:pPr>
            <a:endParaRPr lang="fr-FR"/>
          </a:p>
        </p:txBody>
      </p:sp>
      <p:sp>
        <p:nvSpPr>
          <p:cNvPr id="3" name="Espace réservé de la date 2">
            <a:extLst>
              <a:ext uri="{FF2B5EF4-FFF2-40B4-BE49-F238E27FC236}">
                <a16:creationId xmlns:a16="http://schemas.microsoft.com/office/drawing/2014/main" id="{B3C63057-BA92-5CBF-99E1-C52BBCBF8170}"/>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eaLnBrk="1" hangingPunct="1">
              <a:defRPr sz="1200">
                <a:latin typeface="Arial" charset="0"/>
              </a:defRPr>
            </a:lvl1pPr>
          </a:lstStyle>
          <a:p>
            <a:pPr>
              <a:defRPr/>
            </a:pPr>
            <a:fld id="{4606B91A-4ED8-44CD-AB06-DCC793A53556}" type="datetimeFigureOut">
              <a:rPr lang="fr-FR"/>
              <a:pPr>
                <a:defRPr/>
              </a:pPr>
              <a:t>14/01/2025</a:t>
            </a:fld>
            <a:endParaRPr lang="fr-FR"/>
          </a:p>
        </p:txBody>
      </p:sp>
      <p:sp>
        <p:nvSpPr>
          <p:cNvPr id="4" name="Espace réservé de l'image des diapositives 3">
            <a:extLst>
              <a:ext uri="{FF2B5EF4-FFF2-40B4-BE49-F238E27FC236}">
                <a16:creationId xmlns:a16="http://schemas.microsoft.com/office/drawing/2014/main" id="{03759BCC-6321-009C-B7D4-B70909EF2625}"/>
              </a:ext>
            </a:extLst>
          </p:cNvPr>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a:extLst>
              <a:ext uri="{FF2B5EF4-FFF2-40B4-BE49-F238E27FC236}">
                <a16:creationId xmlns:a16="http://schemas.microsoft.com/office/drawing/2014/main" id="{906C4D58-4843-229B-0499-6F68E8A8C909}"/>
              </a:ext>
            </a:extLst>
          </p:cNvPr>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a:extLst>
              <a:ext uri="{FF2B5EF4-FFF2-40B4-BE49-F238E27FC236}">
                <a16:creationId xmlns:a16="http://schemas.microsoft.com/office/drawing/2014/main" id="{06116DC4-F649-7596-C08B-C61E557AF031}"/>
              </a:ext>
            </a:extLst>
          </p:cNvPr>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fr-FR"/>
          </a:p>
        </p:txBody>
      </p:sp>
      <p:sp>
        <p:nvSpPr>
          <p:cNvPr id="7" name="Espace réservé du numéro de diapositive 6">
            <a:extLst>
              <a:ext uri="{FF2B5EF4-FFF2-40B4-BE49-F238E27FC236}">
                <a16:creationId xmlns:a16="http://schemas.microsoft.com/office/drawing/2014/main" id="{C8C16EF7-E80C-5746-23F4-D1A4D71A34D2}"/>
              </a:ext>
            </a:extLst>
          </p:cNvPr>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4A13C096-EE91-444B-9844-F32A83BB3858}"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E002B79-FFE5-657D-369C-5AE36A650470}"/>
              </a:ext>
            </a:extLst>
          </p:cNvPr>
          <p:cNvSpPr>
            <a:spLocks noGrp="1"/>
          </p:cNvSpPr>
          <p:nvPr>
            <p:ph type="dt" sz="half" idx="10"/>
          </p:nvPr>
        </p:nvSpPr>
        <p:spPr/>
        <p:txBody>
          <a:bodyPr/>
          <a:lstStyle>
            <a:lvl1pPr>
              <a:defRPr/>
            </a:lvl1pPr>
          </a:lstStyle>
          <a:p>
            <a:pPr>
              <a:defRPr/>
            </a:pPr>
            <a:fld id="{11E183F8-D2E8-4117-A6AD-D4F5F7968A6C}"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B59DEE85-EDFA-727A-489A-27860D6D9C20}"/>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7030D3F5-7FFF-C376-E4BB-5F95D3326325}"/>
              </a:ext>
            </a:extLst>
          </p:cNvPr>
          <p:cNvSpPr>
            <a:spLocks noGrp="1"/>
          </p:cNvSpPr>
          <p:nvPr>
            <p:ph type="sldNum" sz="quarter" idx="12"/>
          </p:nvPr>
        </p:nvSpPr>
        <p:spPr/>
        <p:txBody>
          <a:bodyPr/>
          <a:lstStyle>
            <a:lvl1pPr>
              <a:defRPr/>
            </a:lvl1pPr>
          </a:lstStyle>
          <a:p>
            <a:pPr>
              <a:defRPr/>
            </a:pPr>
            <a:fld id="{86CF4321-375C-4790-8DA5-65399664F899}" type="slidenum">
              <a:rPr lang="fr-FR" altLang="fr-FR"/>
              <a:pPr>
                <a:defRPr/>
              </a:pPr>
              <a:t>‹N°›</a:t>
            </a:fld>
            <a:endParaRPr lang="fr-FR" altLang="fr-FR"/>
          </a:p>
        </p:txBody>
      </p:sp>
    </p:spTree>
    <p:extLst>
      <p:ext uri="{BB962C8B-B14F-4D97-AF65-F5344CB8AC3E}">
        <p14:creationId xmlns:p14="http://schemas.microsoft.com/office/powerpoint/2010/main" val="515446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759C07D-F385-28C5-BB8C-50AFFB193A9E}"/>
              </a:ext>
            </a:extLst>
          </p:cNvPr>
          <p:cNvSpPr>
            <a:spLocks noGrp="1"/>
          </p:cNvSpPr>
          <p:nvPr>
            <p:ph type="dt" sz="half" idx="10"/>
          </p:nvPr>
        </p:nvSpPr>
        <p:spPr/>
        <p:txBody>
          <a:bodyPr/>
          <a:lstStyle>
            <a:lvl1pPr>
              <a:defRPr/>
            </a:lvl1pPr>
          </a:lstStyle>
          <a:p>
            <a:pPr>
              <a:defRPr/>
            </a:pPr>
            <a:fld id="{BFF5CB5E-CD3A-4E03-AE39-DC9ACF3F04FB}"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B93EBEAD-2D4A-E5DA-563E-F491FD1EE7E0}"/>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A24F1EE2-AB2B-5E45-BB66-B8A759F085C4}"/>
              </a:ext>
            </a:extLst>
          </p:cNvPr>
          <p:cNvSpPr>
            <a:spLocks noGrp="1"/>
          </p:cNvSpPr>
          <p:nvPr>
            <p:ph type="sldNum" sz="quarter" idx="12"/>
          </p:nvPr>
        </p:nvSpPr>
        <p:spPr/>
        <p:txBody>
          <a:bodyPr/>
          <a:lstStyle>
            <a:lvl1pPr>
              <a:defRPr/>
            </a:lvl1pPr>
          </a:lstStyle>
          <a:p>
            <a:pPr>
              <a:defRPr/>
            </a:pPr>
            <a:fld id="{6A039602-7C24-46A4-B4EA-1EFA00DD863A}" type="slidenum">
              <a:rPr lang="fr-FR" altLang="fr-FR"/>
              <a:pPr>
                <a:defRPr/>
              </a:pPr>
              <a:t>‹N°›</a:t>
            </a:fld>
            <a:endParaRPr lang="fr-FR" altLang="fr-FR"/>
          </a:p>
        </p:txBody>
      </p:sp>
    </p:spTree>
    <p:extLst>
      <p:ext uri="{BB962C8B-B14F-4D97-AF65-F5344CB8AC3E}">
        <p14:creationId xmlns:p14="http://schemas.microsoft.com/office/powerpoint/2010/main" val="4092331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8E1F04D-5B8A-8434-E5A5-3C380B9C9F1E}"/>
              </a:ext>
            </a:extLst>
          </p:cNvPr>
          <p:cNvSpPr>
            <a:spLocks noGrp="1"/>
          </p:cNvSpPr>
          <p:nvPr>
            <p:ph type="dt" sz="half" idx="10"/>
          </p:nvPr>
        </p:nvSpPr>
        <p:spPr/>
        <p:txBody>
          <a:bodyPr/>
          <a:lstStyle>
            <a:lvl1pPr>
              <a:defRPr/>
            </a:lvl1pPr>
          </a:lstStyle>
          <a:p>
            <a:pPr>
              <a:defRPr/>
            </a:pPr>
            <a:fld id="{8EF41B45-B80E-4409-9856-1E6906B79ACB}"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AAED3AFF-3ACA-FC53-5B26-AA3BA2A9588E}"/>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63A08CCC-E5EF-6FD8-2BCB-95290A27AC51}"/>
              </a:ext>
            </a:extLst>
          </p:cNvPr>
          <p:cNvSpPr>
            <a:spLocks noGrp="1"/>
          </p:cNvSpPr>
          <p:nvPr>
            <p:ph type="sldNum" sz="quarter" idx="12"/>
          </p:nvPr>
        </p:nvSpPr>
        <p:spPr/>
        <p:txBody>
          <a:bodyPr/>
          <a:lstStyle>
            <a:lvl1pPr>
              <a:defRPr/>
            </a:lvl1pPr>
          </a:lstStyle>
          <a:p>
            <a:pPr>
              <a:defRPr/>
            </a:pPr>
            <a:fld id="{EBF5360D-E9A7-42A7-B13D-93EF2F7B04CC}" type="slidenum">
              <a:rPr lang="fr-FR" altLang="fr-FR"/>
              <a:pPr>
                <a:defRPr/>
              </a:pPr>
              <a:t>‹N°›</a:t>
            </a:fld>
            <a:endParaRPr lang="fr-FR" altLang="fr-FR"/>
          </a:p>
        </p:txBody>
      </p:sp>
    </p:spTree>
    <p:extLst>
      <p:ext uri="{BB962C8B-B14F-4D97-AF65-F5344CB8AC3E}">
        <p14:creationId xmlns:p14="http://schemas.microsoft.com/office/powerpoint/2010/main" val="901889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B74512D-EAC1-61E7-D1CC-62027C0BC11B}"/>
              </a:ext>
            </a:extLst>
          </p:cNvPr>
          <p:cNvSpPr>
            <a:spLocks noGrp="1"/>
          </p:cNvSpPr>
          <p:nvPr>
            <p:ph type="dt" sz="half" idx="10"/>
          </p:nvPr>
        </p:nvSpPr>
        <p:spPr/>
        <p:txBody>
          <a:bodyPr/>
          <a:lstStyle>
            <a:lvl1pPr>
              <a:defRPr/>
            </a:lvl1pPr>
          </a:lstStyle>
          <a:p>
            <a:pPr>
              <a:defRPr/>
            </a:pPr>
            <a:fld id="{E1454A7F-AA7F-4957-9339-231C679D8512}"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597D26C6-C749-60E6-9FBF-A8CB682E140D}"/>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2CABB450-87B9-9013-B324-7328E45CED34}"/>
              </a:ext>
            </a:extLst>
          </p:cNvPr>
          <p:cNvSpPr>
            <a:spLocks noGrp="1"/>
          </p:cNvSpPr>
          <p:nvPr>
            <p:ph type="sldNum" sz="quarter" idx="12"/>
          </p:nvPr>
        </p:nvSpPr>
        <p:spPr/>
        <p:txBody>
          <a:bodyPr/>
          <a:lstStyle>
            <a:lvl1pPr>
              <a:defRPr/>
            </a:lvl1pPr>
          </a:lstStyle>
          <a:p>
            <a:pPr>
              <a:defRPr/>
            </a:pPr>
            <a:fld id="{24F15FAF-4306-4E6D-B8CE-81832874D1B8}" type="slidenum">
              <a:rPr lang="fr-FR" altLang="fr-FR"/>
              <a:pPr>
                <a:defRPr/>
              </a:pPr>
              <a:t>‹N°›</a:t>
            </a:fld>
            <a:endParaRPr lang="fr-FR" altLang="fr-FR"/>
          </a:p>
        </p:txBody>
      </p:sp>
    </p:spTree>
    <p:extLst>
      <p:ext uri="{BB962C8B-B14F-4D97-AF65-F5344CB8AC3E}">
        <p14:creationId xmlns:p14="http://schemas.microsoft.com/office/powerpoint/2010/main" val="2672031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a:extLst>
              <a:ext uri="{FF2B5EF4-FFF2-40B4-BE49-F238E27FC236}">
                <a16:creationId xmlns:a16="http://schemas.microsoft.com/office/drawing/2014/main" id="{53EA4AAB-4DE3-5643-0EAB-8531FF7C72D1}"/>
              </a:ext>
            </a:extLst>
          </p:cNvPr>
          <p:cNvSpPr>
            <a:spLocks noGrp="1"/>
          </p:cNvSpPr>
          <p:nvPr>
            <p:ph type="dt" sz="half" idx="10"/>
          </p:nvPr>
        </p:nvSpPr>
        <p:spPr/>
        <p:txBody>
          <a:bodyPr/>
          <a:lstStyle>
            <a:lvl1pPr>
              <a:defRPr/>
            </a:lvl1pPr>
          </a:lstStyle>
          <a:p>
            <a:pPr>
              <a:defRPr/>
            </a:pPr>
            <a:fld id="{9EC87E28-E630-4E43-9A43-31F892A97C00}"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161A0C52-4F4E-C0EC-66A5-2B6E3BD2F2A8}"/>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87810C8D-CA8C-5D2A-B432-EC2A1C3981A7}"/>
              </a:ext>
            </a:extLst>
          </p:cNvPr>
          <p:cNvSpPr>
            <a:spLocks noGrp="1"/>
          </p:cNvSpPr>
          <p:nvPr>
            <p:ph type="sldNum" sz="quarter" idx="12"/>
          </p:nvPr>
        </p:nvSpPr>
        <p:spPr/>
        <p:txBody>
          <a:bodyPr/>
          <a:lstStyle>
            <a:lvl1pPr>
              <a:defRPr/>
            </a:lvl1pPr>
          </a:lstStyle>
          <a:p>
            <a:pPr>
              <a:defRPr/>
            </a:pPr>
            <a:fld id="{C1C04B10-A5ED-4631-8DCC-D40E34611947}" type="slidenum">
              <a:rPr lang="fr-FR" altLang="fr-FR"/>
              <a:pPr>
                <a:defRPr/>
              </a:pPr>
              <a:t>‹N°›</a:t>
            </a:fld>
            <a:endParaRPr lang="fr-FR" altLang="fr-FR"/>
          </a:p>
        </p:txBody>
      </p:sp>
    </p:spTree>
    <p:extLst>
      <p:ext uri="{BB962C8B-B14F-4D97-AF65-F5344CB8AC3E}">
        <p14:creationId xmlns:p14="http://schemas.microsoft.com/office/powerpoint/2010/main" val="829038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a:extLst>
              <a:ext uri="{FF2B5EF4-FFF2-40B4-BE49-F238E27FC236}">
                <a16:creationId xmlns:a16="http://schemas.microsoft.com/office/drawing/2014/main" id="{1D876C7E-DDA8-2FD0-5E60-CD8FFDDD66D4}"/>
              </a:ext>
            </a:extLst>
          </p:cNvPr>
          <p:cNvSpPr>
            <a:spLocks noGrp="1"/>
          </p:cNvSpPr>
          <p:nvPr>
            <p:ph type="dt" sz="half" idx="10"/>
          </p:nvPr>
        </p:nvSpPr>
        <p:spPr/>
        <p:txBody>
          <a:bodyPr/>
          <a:lstStyle>
            <a:lvl1pPr>
              <a:defRPr/>
            </a:lvl1pPr>
          </a:lstStyle>
          <a:p>
            <a:pPr>
              <a:defRPr/>
            </a:pPr>
            <a:fld id="{A9556DFE-A66A-41D0-81D6-63F1569CB513}" type="datetime1">
              <a:rPr lang="fr-FR"/>
              <a:pPr>
                <a:defRPr/>
              </a:pPr>
              <a:t>14/01/2025</a:t>
            </a:fld>
            <a:endParaRPr lang="fr-FR"/>
          </a:p>
        </p:txBody>
      </p:sp>
      <p:sp>
        <p:nvSpPr>
          <p:cNvPr id="6" name="Espace réservé du pied de page 4">
            <a:extLst>
              <a:ext uri="{FF2B5EF4-FFF2-40B4-BE49-F238E27FC236}">
                <a16:creationId xmlns:a16="http://schemas.microsoft.com/office/drawing/2014/main" id="{0F9548F3-36CA-DCE0-79D3-6C80B28F1479}"/>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FA66E1CC-CE2A-87DE-3355-01EEDFC8F122}"/>
              </a:ext>
            </a:extLst>
          </p:cNvPr>
          <p:cNvSpPr>
            <a:spLocks noGrp="1"/>
          </p:cNvSpPr>
          <p:nvPr>
            <p:ph type="sldNum" sz="quarter" idx="12"/>
          </p:nvPr>
        </p:nvSpPr>
        <p:spPr/>
        <p:txBody>
          <a:bodyPr/>
          <a:lstStyle>
            <a:lvl1pPr>
              <a:defRPr/>
            </a:lvl1pPr>
          </a:lstStyle>
          <a:p>
            <a:pPr>
              <a:defRPr/>
            </a:pPr>
            <a:fld id="{4CE30A62-03A9-40AA-AE8C-796D4B4FC187}" type="slidenum">
              <a:rPr lang="fr-FR" altLang="fr-FR"/>
              <a:pPr>
                <a:defRPr/>
              </a:pPr>
              <a:t>‹N°›</a:t>
            </a:fld>
            <a:endParaRPr lang="fr-FR" altLang="fr-FR"/>
          </a:p>
        </p:txBody>
      </p:sp>
    </p:spTree>
    <p:extLst>
      <p:ext uri="{BB962C8B-B14F-4D97-AF65-F5344CB8AC3E}">
        <p14:creationId xmlns:p14="http://schemas.microsoft.com/office/powerpoint/2010/main" val="2188007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a:extLst>
              <a:ext uri="{FF2B5EF4-FFF2-40B4-BE49-F238E27FC236}">
                <a16:creationId xmlns:a16="http://schemas.microsoft.com/office/drawing/2014/main" id="{0688BA56-E9F2-4D00-B779-47C7B57C3437}"/>
              </a:ext>
            </a:extLst>
          </p:cNvPr>
          <p:cNvSpPr>
            <a:spLocks noGrp="1"/>
          </p:cNvSpPr>
          <p:nvPr>
            <p:ph type="dt" sz="half" idx="10"/>
          </p:nvPr>
        </p:nvSpPr>
        <p:spPr/>
        <p:txBody>
          <a:bodyPr/>
          <a:lstStyle>
            <a:lvl1pPr>
              <a:defRPr/>
            </a:lvl1pPr>
          </a:lstStyle>
          <a:p>
            <a:pPr>
              <a:defRPr/>
            </a:pPr>
            <a:fld id="{A9B2361E-ACAA-464E-B8F0-C9C52FEC2D02}" type="datetime1">
              <a:rPr lang="fr-FR"/>
              <a:pPr>
                <a:defRPr/>
              </a:pPr>
              <a:t>14/01/2025</a:t>
            </a:fld>
            <a:endParaRPr lang="fr-FR"/>
          </a:p>
        </p:txBody>
      </p:sp>
      <p:sp>
        <p:nvSpPr>
          <p:cNvPr id="8" name="Espace réservé du pied de page 4">
            <a:extLst>
              <a:ext uri="{FF2B5EF4-FFF2-40B4-BE49-F238E27FC236}">
                <a16:creationId xmlns:a16="http://schemas.microsoft.com/office/drawing/2014/main" id="{1C67A502-93B4-7E1C-92A4-7C446B3A27F2}"/>
              </a:ext>
            </a:extLst>
          </p:cNvPr>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a:extLst>
              <a:ext uri="{FF2B5EF4-FFF2-40B4-BE49-F238E27FC236}">
                <a16:creationId xmlns:a16="http://schemas.microsoft.com/office/drawing/2014/main" id="{7E4BF342-A40F-61F9-E272-3FE925D4E8EE}"/>
              </a:ext>
            </a:extLst>
          </p:cNvPr>
          <p:cNvSpPr>
            <a:spLocks noGrp="1"/>
          </p:cNvSpPr>
          <p:nvPr>
            <p:ph type="sldNum" sz="quarter" idx="12"/>
          </p:nvPr>
        </p:nvSpPr>
        <p:spPr/>
        <p:txBody>
          <a:bodyPr/>
          <a:lstStyle>
            <a:lvl1pPr>
              <a:defRPr/>
            </a:lvl1pPr>
          </a:lstStyle>
          <a:p>
            <a:pPr>
              <a:defRPr/>
            </a:pPr>
            <a:fld id="{7A241357-1589-4AD8-B180-014B9C70777E}" type="slidenum">
              <a:rPr lang="fr-FR" altLang="fr-FR"/>
              <a:pPr>
                <a:defRPr/>
              </a:pPr>
              <a:t>‹N°›</a:t>
            </a:fld>
            <a:endParaRPr lang="fr-FR" altLang="fr-FR"/>
          </a:p>
        </p:txBody>
      </p:sp>
    </p:spTree>
    <p:extLst>
      <p:ext uri="{BB962C8B-B14F-4D97-AF65-F5344CB8AC3E}">
        <p14:creationId xmlns:p14="http://schemas.microsoft.com/office/powerpoint/2010/main" val="3836767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a:extLst>
              <a:ext uri="{FF2B5EF4-FFF2-40B4-BE49-F238E27FC236}">
                <a16:creationId xmlns:a16="http://schemas.microsoft.com/office/drawing/2014/main" id="{0FAECDF3-E863-332A-2AA8-46CCF5B07EB7}"/>
              </a:ext>
            </a:extLst>
          </p:cNvPr>
          <p:cNvSpPr>
            <a:spLocks noGrp="1"/>
          </p:cNvSpPr>
          <p:nvPr>
            <p:ph type="dt" sz="half" idx="10"/>
          </p:nvPr>
        </p:nvSpPr>
        <p:spPr/>
        <p:txBody>
          <a:bodyPr/>
          <a:lstStyle>
            <a:lvl1pPr>
              <a:defRPr/>
            </a:lvl1pPr>
          </a:lstStyle>
          <a:p>
            <a:pPr>
              <a:defRPr/>
            </a:pPr>
            <a:fld id="{A2707079-931F-4102-A142-1E049081174B}" type="datetime1">
              <a:rPr lang="fr-FR"/>
              <a:pPr>
                <a:defRPr/>
              </a:pPr>
              <a:t>14/01/2025</a:t>
            </a:fld>
            <a:endParaRPr lang="fr-FR"/>
          </a:p>
        </p:txBody>
      </p:sp>
      <p:sp>
        <p:nvSpPr>
          <p:cNvPr id="4" name="Espace réservé du pied de page 4">
            <a:extLst>
              <a:ext uri="{FF2B5EF4-FFF2-40B4-BE49-F238E27FC236}">
                <a16:creationId xmlns:a16="http://schemas.microsoft.com/office/drawing/2014/main" id="{09C8AA4E-091E-6814-D4F3-6682E438F95B}"/>
              </a:ext>
            </a:extLst>
          </p:cNvPr>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a:extLst>
              <a:ext uri="{FF2B5EF4-FFF2-40B4-BE49-F238E27FC236}">
                <a16:creationId xmlns:a16="http://schemas.microsoft.com/office/drawing/2014/main" id="{259E3CF3-0276-E0C6-6DD7-6ECBE6ACCDE2}"/>
              </a:ext>
            </a:extLst>
          </p:cNvPr>
          <p:cNvSpPr>
            <a:spLocks noGrp="1"/>
          </p:cNvSpPr>
          <p:nvPr>
            <p:ph type="sldNum" sz="quarter" idx="12"/>
          </p:nvPr>
        </p:nvSpPr>
        <p:spPr/>
        <p:txBody>
          <a:bodyPr/>
          <a:lstStyle>
            <a:lvl1pPr>
              <a:defRPr/>
            </a:lvl1pPr>
          </a:lstStyle>
          <a:p>
            <a:pPr>
              <a:defRPr/>
            </a:pPr>
            <a:fld id="{9D140983-4573-4A48-B1BF-03690046F776}" type="slidenum">
              <a:rPr lang="fr-FR" altLang="fr-FR"/>
              <a:pPr>
                <a:defRPr/>
              </a:pPr>
              <a:t>‹N°›</a:t>
            </a:fld>
            <a:endParaRPr lang="fr-FR" altLang="fr-FR"/>
          </a:p>
        </p:txBody>
      </p:sp>
    </p:spTree>
    <p:extLst>
      <p:ext uri="{BB962C8B-B14F-4D97-AF65-F5344CB8AC3E}">
        <p14:creationId xmlns:p14="http://schemas.microsoft.com/office/powerpoint/2010/main" val="3374356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3CFD51AF-6CA3-948D-9A63-FDC32E9EC89D}"/>
              </a:ext>
            </a:extLst>
          </p:cNvPr>
          <p:cNvSpPr>
            <a:spLocks noGrp="1"/>
          </p:cNvSpPr>
          <p:nvPr>
            <p:ph type="dt" sz="half" idx="10"/>
          </p:nvPr>
        </p:nvSpPr>
        <p:spPr/>
        <p:txBody>
          <a:bodyPr/>
          <a:lstStyle>
            <a:lvl1pPr>
              <a:defRPr/>
            </a:lvl1pPr>
          </a:lstStyle>
          <a:p>
            <a:pPr>
              <a:defRPr/>
            </a:pPr>
            <a:fld id="{E926ABC1-91BE-4C4D-BB68-8D8AB440C35A}" type="datetime1">
              <a:rPr lang="fr-FR"/>
              <a:pPr>
                <a:defRPr/>
              </a:pPr>
              <a:t>14/01/2025</a:t>
            </a:fld>
            <a:endParaRPr lang="fr-FR"/>
          </a:p>
        </p:txBody>
      </p:sp>
      <p:sp>
        <p:nvSpPr>
          <p:cNvPr id="3" name="Espace réservé du pied de page 4">
            <a:extLst>
              <a:ext uri="{FF2B5EF4-FFF2-40B4-BE49-F238E27FC236}">
                <a16:creationId xmlns:a16="http://schemas.microsoft.com/office/drawing/2014/main" id="{8CFDD3D0-8E40-51D4-F79A-5DB862100652}"/>
              </a:ext>
            </a:extLst>
          </p:cNvPr>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a:extLst>
              <a:ext uri="{FF2B5EF4-FFF2-40B4-BE49-F238E27FC236}">
                <a16:creationId xmlns:a16="http://schemas.microsoft.com/office/drawing/2014/main" id="{81157F34-2C09-4C41-8695-B87B489BB24C}"/>
              </a:ext>
            </a:extLst>
          </p:cNvPr>
          <p:cNvSpPr>
            <a:spLocks noGrp="1"/>
          </p:cNvSpPr>
          <p:nvPr>
            <p:ph type="sldNum" sz="quarter" idx="12"/>
          </p:nvPr>
        </p:nvSpPr>
        <p:spPr/>
        <p:txBody>
          <a:bodyPr/>
          <a:lstStyle>
            <a:lvl1pPr>
              <a:defRPr/>
            </a:lvl1pPr>
          </a:lstStyle>
          <a:p>
            <a:pPr>
              <a:defRPr/>
            </a:pPr>
            <a:fld id="{5FA5AB9D-9984-4F35-B65A-71A1F9C81C26}" type="slidenum">
              <a:rPr lang="fr-FR" altLang="fr-FR"/>
              <a:pPr>
                <a:defRPr/>
              </a:pPr>
              <a:t>‹N°›</a:t>
            </a:fld>
            <a:endParaRPr lang="fr-FR" altLang="fr-FR"/>
          </a:p>
        </p:txBody>
      </p:sp>
    </p:spTree>
    <p:extLst>
      <p:ext uri="{BB962C8B-B14F-4D97-AF65-F5344CB8AC3E}">
        <p14:creationId xmlns:p14="http://schemas.microsoft.com/office/powerpoint/2010/main" val="2378811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a:extLst>
              <a:ext uri="{FF2B5EF4-FFF2-40B4-BE49-F238E27FC236}">
                <a16:creationId xmlns:a16="http://schemas.microsoft.com/office/drawing/2014/main" id="{C20F0481-BA7B-0DD4-3701-8DC2E75741B0}"/>
              </a:ext>
            </a:extLst>
          </p:cNvPr>
          <p:cNvSpPr>
            <a:spLocks noGrp="1"/>
          </p:cNvSpPr>
          <p:nvPr>
            <p:ph type="dt" sz="half" idx="10"/>
          </p:nvPr>
        </p:nvSpPr>
        <p:spPr/>
        <p:txBody>
          <a:bodyPr/>
          <a:lstStyle>
            <a:lvl1pPr>
              <a:defRPr/>
            </a:lvl1pPr>
          </a:lstStyle>
          <a:p>
            <a:pPr>
              <a:defRPr/>
            </a:pPr>
            <a:fld id="{431C5ED6-7F3B-42D7-BB4F-DB3647006F3B}" type="datetime1">
              <a:rPr lang="fr-FR"/>
              <a:pPr>
                <a:defRPr/>
              </a:pPr>
              <a:t>14/01/2025</a:t>
            </a:fld>
            <a:endParaRPr lang="fr-FR"/>
          </a:p>
        </p:txBody>
      </p:sp>
      <p:sp>
        <p:nvSpPr>
          <p:cNvPr id="6" name="Espace réservé du pied de page 4">
            <a:extLst>
              <a:ext uri="{FF2B5EF4-FFF2-40B4-BE49-F238E27FC236}">
                <a16:creationId xmlns:a16="http://schemas.microsoft.com/office/drawing/2014/main" id="{CE875C97-1814-1332-8B37-CD3F6357DDFB}"/>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5AEB82CA-F6BA-085F-683A-6421CFE0C1AC}"/>
              </a:ext>
            </a:extLst>
          </p:cNvPr>
          <p:cNvSpPr>
            <a:spLocks noGrp="1"/>
          </p:cNvSpPr>
          <p:nvPr>
            <p:ph type="sldNum" sz="quarter" idx="12"/>
          </p:nvPr>
        </p:nvSpPr>
        <p:spPr/>
        <p:txBody>
          <a:bodyPr/>
          <a:lstStyle>
            <a:lvl1pPr>
              <a:defRPr/>
            </a:lvl1pPr>
          </a:lstStyle>
          <a:p>
            <a:pPr>
              <a:defRPr/>
            </a:pPr>
            <a:fld id="{49933EB5-A200-4F49-B487-25332F90B6E7}" type="slidenum">
              <a:rPr lang="fr-FR" altLang="fr-FR"/>
              <a:pPr>
                <a:defRPr/>
              </a:pPr>
              <a:t>‹N°›</a:t>
            </a:fld>
            <a:endParaRPr lang="fr-FR" altLang="fr-FR"/>
          </a:p>
        </p:txBody>
      </p:sp>
    </p:spTree>
    <p:extLst>
      <p:ext uri="{BB962C8B-B14F-4D97-AF65-F5344CB8AC3E}">
        <p14:creationId xmlns:p14="http://schemas.microsoft.com/office/powerpoint/2010/main" val="3751085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a:extLst>
              <a:ext uri="{FF2B5EF4-FFF2-40B4-BE49-F238E27FC236}">
                <a16:creationId xmlns:a16="http://schemas.microsoft.com/office/drawing/2014/main" id="{F6C8D729-E323-FC99-9BCB-4C409BA7CC67}"/>
              </a:ext>
            </a:extLst>
          </p:cNvPr>
          <p:cNvSpPr>
            <a:spLocks noGrp="1"/>
          </p:cNvSpPr>
          <p:nvPr>
            <p:ph type="dt" sz="half" idx="10"/>
          </p:nvPr>
        </p:nvSpPr>
        <p:spPr/>
        <p:txBody>
          <a:bodyPr/>
          <a:lstStyle>
            <a:lvl1pPr>
              <a:defRPr/>
            </a:lvl1pPr>
          </a:lstStyle>
          <a:p>
            <a:pPr>
              <a:defRPr/>
            </a:pPr>
            <a:fld id="{A4363E5B-6EFC-4DCB-A056-455129799B97}" type="datetime1">
              <a:rPr lang="fr-FR"/>
              <a:pPr>
                <a:defRPr/>
              </a:pPr>
              <a:t>14/01/2025</a:t>
            </a:fld>
            <a:endParaRPr lang="fr-FR"/>
          </a:p>
        </p:txBody>
      </p:sp>
      <p:sp>
        <p:nvSpPr>
          <p:cNvPr id="6" name="Espace réservé du pied de page 4">
            <a:extLst>
              <a:ext uri="{FF2B5EF4-FFF2-40B4-BE49-F238E27FC236}">
                <a16:creationId xmlns:a16="http://schemas.microsoft.com/office/drawing/2014/main" id="{6F05A749-826B-9795-2978-4D5894EE9CB3}"/>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8D357DFA-53C9-64DC-595D-7C6FCBCCCD15}"/>
              </a:ext>
            </a:extLst>
          </p:cNvPr>
          <p:cNvSpPr>
            <a:spLocks noGrp="1"/>
          </p:cNvSpPr>
          <p:nvPr>
            <p:ph type="sldNum" sz="quarter" idx="12"/>
          </p:nvPr>
        </p:nvSpPr>
        <p:spPr/>
        <p:txBody>
          <a:bodyPr/>
          <a:lstStyle>
            <a:lvl1pPr>
              <a:defRPr/>
            </a:lvl1pPr>
          </a:lstStyle>
          <a:p>
            <a:pPr>
              <a:defRPr/>
            </a:pPr>
            <a:fld id="{DC9F370F-0A1F-4BF1-952A-9088180850E4}" type="slidenum">
              <a:rPr lang="fr-FR" altLang="fr-FR"/>
              <a:pPr>
                <a:defRPr/>
              </a:pPr>
              <a:t>‹N°›</a:t>
            </a:fld>
            <a:endParaRPr lang="fr-FR" altLang="fr-FR"/>
          </a:p>
        </p:txBody>
      </p:sp>
    </p:spTree>
    <p:extLst>
      <p:ext uri="{BB962C8B-B14F-4D97-AF65-F5344CB8AC3E}">
        <p14:creationId xmlns:p14="http://schemas.microsoft.com/office/powerpoint/2010/main" val="759332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Espace réservé du titre 1">
            <a:extLst>
              <a:ext uri="{FF2B5EF4-FFF2-40B4-BE49-F238E27FC236}">
                <a16:creationId xmlns:a16="http://schemas.microsoft.com/office/drawing/2014/main" id="{2A6B4935-0B44-FC8C-348C-2D94DD9A4AC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27" name="Espace réservé du texte 2">
            <a:extLst>
              <a:ext uri="{FF2B5EF4-FFF2-40B4-BE49-F238E27FC236}">
                <a16:creationId xmlns:a16="http://schemas.microsoft.com/office/drawing/2014/main" id="{DED65C4B-0FA1-FB74-D25B-9EFEA19538E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a:extLst>
              <a:ext uri="{FF2B5EF4-FFF2-40B4-BE49-F238E27FC236}">
                <a16:creationId xmlns:a16="http://schemas.microsoft.com/office/drawing/2014/main" id="{DC3844C2-DA63-D807-0D94-28CE47E192D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A845A625-1578-4A04-A4BF-DEB8D6AAC851}"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1A65EE79-AE0E-B5F1-005C-13B7322FA68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fr-FR"/>
          </a:p>
        </p:txBody>
      </p:sp>
      <p:sp>
        <p:nvSpPr>
          <p:cNvPr id="6" name="Espace réservé du numéro de diapositive 5">
            <a:extLst>
              <a:ext uri="{FF2B5EF4-FFF2-40B4-BE49-F238E27FC236}">
                <a16:creationId xmlns:a16="http://schemas.microsoft.com/office/drawing/2014/main" id="{221E01D1-A131-91AF-5CDF-5B637F65176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Myriad Pro"/>
              </a:defRPr>
            </a:lvl1pPr>
          </a:lstStyle>
          <a:p>
            <a:pPr>
              <a:defRPr/>
            </a:pPr>
            <a:fld id="{05B5CD8A-7DFD-462C-BD8A-F593F8C2C257}"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10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oleObject" Target="../embeddings/oleObject3.bin"/><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3.wmf"/></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3.wmf"/></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re 8">
            <a:extLst>
              <a:ext uri="{FF2B5EF4-FFF2-40B4-BE49-F238E27FC236}">
                <a16:creationId xmlns:a16="http://schemas.microsoft.com/office/drawing/2014/main" id="{8F028A24-D3E6-9D7C-1844-8DC8A2267ABE}"/>
              </a:ext>
            </a:extLst>
          </p:cNvPr>
          <p:cNvSpPr>
            <a:spLocks noGrp="1"/>
          </p:cNvSpPr>
          <p:nvPr>
            <p:ph type="title"/>
          </p:nvPr>
        </p:nvSpPr>
        <p:spPr>
          <a:xfrm>
            <a:off x="684213" y="188913"/>
            <a:ext cx="8459787" cy="1008062"/>
          </a:xfrm>
        </p:spPr>
        <p:txBody>
          <a:bodyPr/>
          <a:lstStyle/>
          <a:p>
            <a:pPr eaLnBrk="1" hangingPunct="1">
              <a:defRPr/>
            </a:pPr>
            <a:r>
              <a:rPr lang="fr-FR" altLang="fr-FR" sz="3200" b="1" dirty="0">
                <a:solidFill>
                  <a:schemeClr val="bg1"/>
                </a:solidFill>
                <a:effectLst>
                  <a:outerShdw blurRad="38100" dist="38100" dir="2700000" algn="tl">
                    <a:srgbClr val="C0C0C0"/>
                  </a:outerShdw>
                </a:effectLst>
              </a:rPr>
              <a:t>PROPAGATION ET EFFETS</a:t>
            </a:r>
          </a:p>
        </p:txBody>
      </p:sp>
      <p:sp>
        <p:nvSpPr>
          <p:cNvPr id="3075" name="ZoneTexte 5">
            <a:extLst>
              <a:ext uri="{FF2B5EF4-FFF2-40B4-BE49-F238E27FC236}">
                <a16:creationId xmlns:a16="http://schemas.microsoft.com/office/drawing/2014/main" id="{859BA4E2-089E-0A65-01C8-7C21FF2D1927}"/>
              </a:ext>
            </a:extLst>
          </p:cNvPr>
          <p:cNvSpPr txBox="1">
            <a:spLocks noChangeArrowheads="1"/>
          </p:cNvSpPr>
          <p:nvPr/>
        </p:nvSpPr>
        <p:spPr bwMode="auto">
          <a:xfrm>
            <a:off x="0" y="6248400"/>
            <a:ext cx="914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1200" b="1">
                <a:solidFill>
                  <a:srgbClr val="441202"/>
                </a:solidFill>
                <a:latin typeface="Times New Roman" panose="02020603050405020304" pitchFamily="18" charset="0"/>
                <a:cs typeface="Times New Roman" panose="02020603050405020304" pitchFamily="18" charset="0"/>
              </a:rPr>
              <a:t>ADMJSP / </a:t>
            </a:r>
            <a:r>
              <a:rPr lang="fr-FR" altLang="fr-FR" sz="1200">
                <a:solidFill>
                  <a:srgbClr val="441202"/>
                </a:solidFill>
                <a:latin typeface="Times New Roman" panose="02020603050405020304" pitchFamily="18" charset="0"/>
                <a:cs typeface="Times New Roman" panose="02020603050405020304" pitchFamily="18" charset="0"/>
              </a:rPr>
              <a:t>Pôle pédagogie – 2024 -  Version 3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u numéro de diapositive 3">
            <a:extLst>
              <a:ext uri="{FF2B5EF4-FFF2-40B4-BE49-F238E27FC236}">
                <a16:creationId xmlns:a16="http://schemas.microsoft.com/office/drawing/2014/main" id="{E6C16FEE-46F3-14DB-C3BD-C95E331F476D}"/>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BCA3D5E-21FA-496A-AA0D-72A16026932B}" type="slidenum">
              <a:rPr lang="fr-FR" altLang="fr-FR" sz="1200">
                <a:solidFill>
                  <a:srgbClr val="898989"/>
                </a:solidFill>
              </a:rPr>
              <a:pPr algn="r" eaLnBrk="1" hangingPunct="1">
                <a:spcBef>
                  <a:spcPct val="0"/>
                </a:spcBef>
                <a:buFontTx/>
                <a:buNone/>
              </a:pPr>
              <a:t>10</a:t>
            </a:fld>
            <a:endParaRPr lang="fr-FR" altLang="fr-FR" sz="1200">
              <a:solidFill>
                <a:srgbClr val="898989"/>
              </a:solidFill>
            </a:endParaRPr>
          </a:p>
        </p:txBody>
      </p:sp>
      <p:sp>
        <p:nvSpPr>
          <p:cNvPr id="5" name="Titre 8">
            <a:extLst>
              <a:ext uri="{FF2B5EF4-FFF2-40B4-BE49-F238E27FC236}">
                <a16:creationId xmlns:a16="http://schemas.microsoft.com/office/drawing/2014/main" id="{1F44436E-3C4C-EF66-2444-6E4329E2AEE9}"/>
              </a:ext>
            </a:extLst>
          </p:cNvPr>
          <p:cNvSpPr>
            <a:spLocks noGrp="1"/>
          </p:cNvSpPr>
          <p:nvPr>
            <p:ph type="title" idx="4294967295"/>
          </p:nvPr>
        </p:nvSpPr>
        <p:spPr>
          <a:xfrm>
            <a:off x="250825" y="274638"/>
            <a:ext cx="8607425" cy="939800"/>
          </a:xfrm>
        </p:spPr>
        <p:txBody>
          <a:bodyPr/>
          <a:lstStyle/>
          <a:p>
            <a:pPr eaLnBrk="1" hangingPunct="1">
              <a:defRPr/>
            </a:pPr>
            <a:r>
              <a:rPr lang="fr-FR" sz="3200" b="1" dirty="0">
                <a:solidFill>
                  <a:schemeClr val="accent6">
                    <a:lumMod val="50000"/>
                  </a:schemeClr>
                </a:solidFill>
              </a:rPr>
              <a:t>Les modes de propagations</a:t>
            </a:r>
          </a:p>
        </p:txBody>
      </p:sp>
      <p:sp>
        <p:nvSpPr>
          <p:cNvPr id="12292" name="ZoneTexte 5">
            <a:extLst>
              <a:ext uri="{FF2B5EF4-FFF2-40B4-BE49-F238E27FC236}">
                <a16:creationId xmlns:a16="http://schemas.microsoft.com/office/drawing/2014/main" id="{9CBD6628-0116-53F2-652E-57D672C50BDA}"/>
              </a:ext>
            </a:extLst>
          </p:cNvPr>
          <p:cNvSpPr txBox="1">
            <a:spLocks noChangeArrowheads="1"/>
          </p:cNvSpPr>
          <p:nvPr/>
        </p:nvSpPr>
        <p:spPr bwMode="auto">
          <a:xfrm>
            <a:off x="381000" y="1371600"/>
            <a:ext cx="381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rPr>
              <a:t>La convection :</a:t>
            </a:r>
          </a:p>
        </p:txBody>
      </p:sp>
      <p:sp>
        <p:nvSpPr>
          <p:cNvPr id="12293" name="Rectangle 1">
            <a:extLst>
              <a:ext uri="{FF2B5EF4-FFF2-40B4-BE49-F238E27FC236}">
                <a16:creationId xmlns:a16="http://schemas.microsoft.com/office/drawing/2014/main" id="{BCA3E6DE-502A-9434-91E6-2942E60A62F1}"/>
              </a:ext>
            </a:extLst>
          </p:cNvPr>
          <p:cNvSpPr>
            <a:spLocks noChangeArrowheads="1"/>
          </p:cNvSpPr>
          <p:nvPr/>
        </p:nvSpPr>
        <p:spPr bwMode="auto">
          <a:xfrm>
            <a:off x="401638" y="2335213"/>
            <a:ext cx="44958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50000"/>
              </a:lnSpc>
              <a:spcBef>
                <a:spcPct val="0"/>
              </a:spcBef>
              <a:buFont typeface="Wingdings" panose="05000000000000000000" pitchFamily="2" charset="2"/>
              <a:buNone/>
            </a:pPr>
            <a:r>
              <a:rPr lang="fr-FR" altLang="fr-FR" sz="2400">
                <a:latin typeface="Times New Roman" panose="02020603050405020304" pitchFamily="18" charset="0"/>
                <a:cs typeface="Calibri" panose="020F0502020204030204" pitchFamily="34" charset="0"/>
              </a:rPr>
              <a:t>Lors d'un feu de cave ou d'appartement, il n'est pas rare qu'un feu se propage à un ou plusieurs niveaux supérieurs (appartement, combles, etc.). </a:t>
            </a:r>
          </a:p>
        </p:txBody>
      </p:sp>
      <p:pic>
        <p:nvPicPr>
          <p:cNvPr id="12294" name="Picture 7" descr="..\..\..\doc\INC\comportement au feu\220px-Propagation_incendie_habitation.png">
            <a:extLst>
              <a:ext uri="{FF2B5EF4-FFF2-40B4-BE49-F238E27FC236}">
                <a16:creationId xmlns:a16="http://schemas.microsoft.com/office/drawing/2014/main" id="{411E6748-787B-7092-0282-6652D7C620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7000" y="1371600"/>
            <a:ext cx="35115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Espace réservé du numéro de diapositive 3">
            <a:extLst>
              <a:ext uri="{FF2B5EF4-FFF2-40B4-BE49-F238E27FC236}">
                <a16:creationId xmlns:a16="http://schemas.microsoft.com/office/drawing/2014/main" id="{62872454-6365-D8AF-64C4-CA076633464C}"/>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8517D2F-CABE-49B7-BFAB-761BB843DC66}" type="slidenum">
              <a:rPr lang="fr-FR" altLang="fr-FR" sz="1200">
                <a:solidFill>
                  <a:srgbClr val="898989"/>
                </a:solidFill>
              </a:rPr>
              <a:pPr algn="r" eaLnBrk="1" hangingPunct="1">
                <a:spcBef>
                  <a:spcPct val="0"/>
                </a:spcBef>
                <a:buFontTx/>
                <a:buNone/>
              </a:pPr>
              <a:t>100</a:t>
            </a:fld>
            <a:endParaRPr lang="fr-FR" altLang="fr-FR" sz="1200">
              <a:solidFill>
                <a:srgbClr val="898989"/>
              </a:solidFill>
            </a:endParaRPr>
          </a:p>
        </p:txBody>
      </p:sp>
      <p:sp>
        <p:nvSpPr>
          <p:cNvPr id="104451" name="Titre 8">
            <a:extLst>
              <a:ext uri="{FF2B5EF4-FFF2-40B4-BE49-F238E27FC236}">
                <a16:creationId xmlns:a16="http://schemas.microsoft.com/office/drawing/2014/main" id="{567313B6-6071-67F7-28F2-0A8B7FA8AE5A}"/>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Phases de développement d’un feu</a:t>
            </a:r>
          </a:p>
        </p:txBody>
      </p:sp>
      <p:sp>
        <p:nvSpPr>
          <p:cNvPr id="104452" name="ZoneTexte 5">
            <a:extLst>
              <a:ext uri="{FF2B5EF4-FFF2-40B4-BE49-F238E27FC236}">
                <a16:creationId xmlns:a16="http://schemas.microsoft.com/office/drawing/2014/main" id="{724BE5B1-4069-0110-B89E-4AEB0B0EF815}"/>
              </a:ext>
            </a:extLst>
          </p:cNvPr>
          <p:cNvSpPr txBox="1">
            <a:spLocks noChangeArrowheads="1"/>
          </p:cNvSpPr>
          <p:nvPr/>
        </p:nvSpPr>
        <p:spPr bwMode="auto">
          <a:xfrm>
            <a:off x="319088" y="1268413"/>
            <a:ext cx="8367712"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None/>
            </a:pPr>
            <a:r>
              <a:rPr lang="fr-FR" altLang="fr-FR" sz="2400" b="1" u="sng">
                <a:solidFill>
                  <a:srgbClr val="000000"/>
                </a:solidFill>
                <a:latin typeface="Times New Roman" panose="02020603050405020304" pitchFamily="18" charset="0"/>
                <a:cs typeface="Times New Roman" panose="02020603050405020304" pitchFamily="18" charset="0"/>
              </a:rPr>
              <a:t>Famille des Flash Over</a:t>
            </a:r>
            <a:r>
              <a:rPr lang="fr-FR" altLang="fr-FR" sz="2400">
                <a:solidFill>
                  <a:srgbClr val="000000"/>
                </a:solidFill>
                <a:latin typeface="Times New Roman" panose="02020603050405020304" pitchFamily="18" charset="0"/>
                <a:cs typeface="Calibri" panose="020F0502020204030204" pitchFamily="34" charset="0"/>
              </a:rPr>
              <a:t> (EGE</a:t>
            </a:r>
            <a:r>
              <a:rPr lang="fr-FR" altLang="fr-FR" sz="2400">
                <a:solidFill>
                  <a:srgbClr val="000000"/>
                </a:solidFill>
                <a:latin typeface="Times New Roman" panose="02020603050405020304" pitchFamily="18" charset="0"/>
                <a:cs typeface="Times New Roman" panose="02020603050405020304" pitchFamily="18" charset="0"/>
              </a:rPr>
              <a:t>)</a:t>
            </a:r>
            <a:endParaRPr lang="fr-FR" altLang="fr-FR" sz="2400">
              <a:solidFill>
                <a:srgbClr val="000000"/>
              </a:solidFill>
              <a:latin typeface="Times New Roman" panose="02020603050405020304" pitchFamily="18" charset="0"/>
              <a:cs typeface="Calibri" panose="020F0502020204030204" pitchFamily="34" charset="0"/>
            </a:endParaRPr>
          </a:p>
          <a:p>
            <a:pPr algn="just">
              <a:buClr>
                <a:srgbClr val="D34817"/>
              </a:buClr>
              <a:buFontTx/>
              <a:buNone/>
            </a:pPr>
            <a:r>
              <a:rPr lang="fr-FR" altLang="fr-FR" sz="2400">
                <a:solidFill>
                  <a:srgbClr val="000000"/>
                </a:solidFill>
                <a:latin typeface="Times New Roman" panose="02020603050405020304" pitchFamily="18" charset="0"/>
                <a:cs typeface="Times New Roman" panose="02020603050405020304" pitchFamily="18" charset="0"/>
              </a:rPr>
              <a:t> </a:t>
            </a:r>
            <a:endParaRPr lang="fr-FR" altLang="fr-FR" sz="2400">
              <a:solidFill>
                <a:srgbClr val="000000"/>
              </a:solidFill>
              <a:latin typeface="Times New Roman" panose="02020603050405020304" pitchFamily="18" charset="0"/>
              <a:cs typeface="Calibri" panose="020F0502020204030204" pitchFamily="34" charset="0"/>
            </a:endParaRPr>
          </a:p>
          <a:p>
            <a:pPr algn="just">
              <a:buClr>
                <a:srgbClr val="D34817"/>
              </a:buClr>
              <a:buFontTx/>
              <a:buNone/>
            </a:pPr>
            <a:r>
              <a:rPr lang="fr-FR" altLang="fr-FR" sz="2400">
                <a:solidFill>
                  <a:srgbClr val="000000"/>
                </a:solidFill>
                <a:latin typeface="Times New Roman" panose="02020603050405020304" pitchFamily="18" charset="0"/>
                <a:cs typeface="Times New Roman" panose="02020603050405020304" pitchFamily="18" charset="0"/>
              </a:rPr>
              <a:t>Dans cette phase notre tenue ne peut plus assurer son rôle protecteur. </a:t>
            </a:r>
          </a:p>
          <a:p>
            <a:pPr algn="just">
              <a:buClr>
                <a:srgbClr val="D34817"/>
              </a:buClr>
              <a:buFontTx/>
              <a:buNone/>
            </a:pPr>
            <a:r>
              <a:rPr lang="fr-FR" altLang="fr-FR" sz="2400">
                <a:solidFill>
                  <a:srgbClr val="000000"/>
                </a:solidFill>
                <a:latin typeface="Times New Roman" panose="02020603050405020304" pitchFamily="18" charset="0"/>
                <a:cs typeface="Times New Roman" panose="02020603050405020304" pitchFamily="18" charset="0"/>
              </a:rPr>
              <a:t>L’absence de ressenti de chaleur n’est pas un signe d’absence de danger.</a:t>
            </a:r>
            <a:endParaRPr lang="fr-FR" altLang="fr-FR" sz="2400">
              <a:solidFill>
                <a:srgbClr val="000000"/>
              </a:solidFill>
              <a:latin typeface="Times New Roman" panose="02020603050405020304" pitchFamily="18" charset="0"/>
              <a:cs typeface="Calibri" panose="020F0502020204030204" pitchFamily="34" charset="0"/>
            </a:endParaRPr>
          </a:p>
          <a:p>
            <a:pPr algn="just">
              <a:buClr>
                <a:srgbClr val="D34817"/>
              </a:buClr>
              <a:buFontTx/>
              <a:buNone/>
            </a:pPr>
            <a:r>
              <a:rPr lang="fr-FR" altLang="fr-FR" sz="2400">
                <a:solidFill>
                  <a:srgbClr val="000000"/>
                </a:solidFill>
                <a:latin typeface="Times New Roman" panose="02020603050405020304" pitchFamily="18" charset="0"/>
                <a:cs typeface="Times New Roman" panose="02020603050405020304" pitchFamily="18" charset="0"/>
              </a:rPr>
              <a:t> </a:t>
            </a:r>
            <a:endParaRPr lang="fr-FR" altLang="fr-FR" sz="2400">
              <a:solidFill>
                <a:srgbClr val="000000"/>
              </a:solidFill>
              <a:latin typeface="Times New Roman" panose="02020603050405020304" pitchFamily="18" charset="0"/>
              <a:cs typeface="Calibri" panose="020F0502020204030204" pitchFamily="34" charset="0"/>
            </a:endParaRPr>
          </a:p>
          <a:p>
            <a:pPr algn="just">
              <a:buClr>
                <a:srgbClr val="D34817"/>
              </a:buClr>
              <a:buFontTx/>
              <a:buNone/>
            </a:pPr>
            <a:r>
              <a:rPr lang="fr-FR" altLang="fr-FR" sz="2400" b="1" u="sng">
                <a:solidFill>
                  <a:srgbClr val="000000"/>
                </a:solidFill>
                <a:latin typeface="Times New Roman" panose="02020603050405020304" pitchFamily="18" charset="0"/>
                <a:cs typeface="Times New Roman" panose="02020603050405020304" pitchFamily="18" charset="0"/>
              </a:rPr>
              <a:t>La survie à un EGE </a:t>
            </a:r>
            <a:r>
              <a:rPr lang="fr-FR" altLang="fr-FR" sz="2400">
                <a:solidFill>
                  <a:srgbClr val="000000"/>
                </a:solidFill>
                <a:latin typeface="Times New Roman" panose="02020603050405020304" pitchFamily="18" charset="0"/>
                <a:cs typeface="Times New Roman" panose="02020603050405020304" pitchFamily="18" charset="0"/>
              </a:rPr>
              <a:t>est liée à l’évacuation rapide du V concerné au moyen de l’itinéraire de repli ou l’itinéraire de secours. </a:t>
            </a:r>
          </a:p>
          <a:p>
            <a:pPr algn="just">
              <a:buClr>
                <a:srgbClr val="D34817"/>
              </a:buClr>
              <a:buFontTx/>
              <a:buNone/>
            </a:pPr>
            <a:r>
              <a:rPr lang="fr-FR" altLang="fr-FR" sz="2400">
                <a:solidFill>
                  <a:srgbClr val="000000"/>
                </a:solidFill>
                <a:latin typeface="Times New Roman" panose="02020603050405020304" pitchFamily="18" charset="0"/>
                <a:cs typeface="Times New Roman" panose="02020603050405020304" pitchFamily="18" charset="0"/>
              </a:rPr>
              <a:t>Position de survie </a:t>
            </a:r>
            <a:r>
              <a:rPr lang="fr-FR" altLang="fr-FR" sz="2400">
                <a:latin typeface="Times New Roman" panose="02020603050405020304" pitchFamily="18" charset="0"/>
                <a:cs typeface="Calibri" panose="020F0502020204030204" pitchFamily="34" charset="0"/>
                <a:sym typeface="Wingdings" panose="05000000000000000000" pitchFamily="2" charset="2"/>
              </a:rPr>
              <a:t> </a:t>
            </a:r>
            <a:r>
              <a:rPr lang="fr-FR" altLang="fr-FR" sz="2400">
                <a:solidFill>
                  <a:srgbClr val="000000"/>
                </a:solidFill>
                <a:latin typeface="Times New Roman" panose="02020603050405020304" pitchFamily="18" charset="0"/>
                <a:cs typeface="Times New Roman" panose="02020603050405020304" pitchFamily="18" charset="0"/>
              </a:rPr>
              <a:t>dernière alternative pour le BAT.</a:t>
            </a:r>
            <a:endParaRPr lang="fr-FR" altLang="fr-FR" sz="2400">
              <a:solidFill>
                <a:srgbClr val="000000"/>
              </a:solidFill>
              <a:latin typeface="Times New Roman" panose="02020603050405020304" pitchFamily="18" charset="0"/>
              <a:cs typeface="Calibri" panose="020F0502020204030204" pitchFamily="34"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Espace réservé du numéro de diapositive 3">
            <a:extLst>
              <a:ext uri="{FF2B5EF4-FFF2-40B4-BE49-F238E27FC236}">
                <a16:creationId xmlns:a16="http://schemas.microsoft.com/office/drawing/2014/main" id="{9D7601DA-9647-2234-DC95-4E1B5F8F4CB8}"/>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D7DF031-AD4B-4F6C-836A-D607C6FA3EA8}" type="slidenum">
              <a:rPr lang="fr-FR" altLang="fr-FR" sz="1200">
                <a:solidFill>
                  <a:srgbClr val="898989"/>
                </a:solidFill>
              </a:rPr>
              <a:pPr algn="r" eaLnBrk="1" hangingPunct="1">
                <a:spcBef>
                  <a:spcPct val="0"/>
                </a:spcBef>
                <a:buFontTx/>
                <a:buNone/>
              </a:pPr>
              <a:t>101</a:t>
            </a:fld>
            <a:endParaRPr lang="fr-FR" altLang="fr-FR" sz="1200">
              <a:solidFill>
                <a:srgbClr val="898989"/>
              </a:solidFill>
            </a:endParaRPr>
          </a:p>
        </p:txBody>
      </p:sp>
      <p:sp>
        <p:nvSpPr>
          <p:cNvPr id="105475" name="Titre 8">
            <a:extLst>
              <a:ext uri="{FF2B5EF4-FFF2-40B4-BE49-F238E27FC236}">
                <a16:creationId xmlns:a16="http://schemas.microsoft.com/office/drawing/2014/main" id="{2F0A58B7-F6AE-0202-4C5E-19F4664B2899}"/>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Phases de développement d’un feu</a:t>
            </a:r>
          </a:p>
        </p:txBody>
      </p:sp>
      <p:sp>
        <p:nvSpPr>
          <p:cNvPr id="105476" name="ZoneTexte 5">
            <a:extLst>
              <a:ext uri="{FF2B5EF4-FFF2-40B4-BE49-F238E27FC236}">
                <a16:creationId xmlns:a16="http://schemas.microsoft.com/office/drawing/2014/main" id="{CD1055B4-B807-A732-4981-9ED6B643E2AA}"/>
              </a:ext>
            </a:extLst>
          </p:cNvPr>
          <p:cNvSpPr txBox="1">
            <a:spLocks noChangeArrowheads="1"/>
          </p:cNvSpPr>
          <p:nvPr/>
        </p:nvSpPr>
        <p:spPr bwMode="auto">
          <a:xfrm>
            <a:off x="381000" y="1295400"/>
            <a:ext cx="8147050"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None/>
            </a:pPr>
            <a:r>
              <a:rPr lang="fr-FR" altLang="fr-FR" sz="2400" b="1" u="sng">
                <a:solidFill>
                  <a:srgbClr val="000000"/>
                </a:solidFill>
                <a:latin typeface="Times New Roman" panose="02020603050405020304" pitchFamily="18" charset="0"/>
                <a:cs typeface="Times New Roman" panose="02020603050405020304" pitchFamily="18" charset="0"/>
              </a:rPr>
              <a:t>Famille des Flash Over</a:t>
            </a:r>
            <a:r>
              <a:rPr lang="fr-FR" altLang="fr-FR" sz="2400">
                <a:solidFill>
                  <a:srgbClr val="000000"/>
                </a:solidFill>
                <a:latin typeface="Times New Roman" panose="02020603050405020304" pitchFamily="18" charset="0"/>
                <a:cs typeface="Calibri" panose="020F0502020204030204" pitchFamily="34" charset="0"/>
              </a:rPr>
              <a:t> (EGE</a:t>
            </a:r>
            <a:r>
              <a:rPr lang="fr-FR" altLang="fr-FR" sz="2400">
                <a:solidFill>
                  <a:srgbClr val="000000"/>
                </a:solidFill>
                <a:latin typeface="Times New Roman" panose="02020603050405020304" pitchFamily="18" charset="0"/>
                <a:cs typeface="Times New Roman" panose="02020603050405020304" pitchFamily="18" charset="0"/>
              </a:rPr>
              <a:t>)</a:t>
            </a:r>
            <a:endParaRPr lang="fr-FR" altLang="fr-FR" sz="2400">
              <a:solidFill>
                <a:srgbClr val="000000"/>
              </a:solidFill>
              <a:latin typeface="Times New Roman" panose="02020603050405020304" pitchFamily="18" charset="0"/>
              <a:cs typeface="Calibri" panose="020F0502020204030204" pitchFamily="34" charset="0"/>
            </a:endParaRPr>
          </a:p>
          <a:p>
            <a:pPr algn="just">
              <a:buClr>
                <a:srgbClr val="D34817"/>
              </a:buClr>
              <a:buFontTx/>
              <a:buNone/>
            </a:pPr>
            <a:endParaRPr lang="fr-FR" altLang="fr-FR" sz="2400">
              <a:solidFill>
                <a:srgbClr val="000000"/>
              </a:solidFill>
              <a:latin typeface="Times New Roman" panose="02020603050405020304" pitchFamily="18" charset="0"/>
              <a:cs typeface="Times New Roman" panose="02020603050405020304" pitchFamily="18" charset="0"/>
            </a:endParaRPr>
          </a:p>
          <a:p>
            <a:pPr algn="just">
              <a:buClr>
                <a:srgbClr val="D34817"/>
              </a:buClr>
              <a:buFontTx/>
              <a:buNone/>
            </a:pPr>
            <a:r>
              <a:rPr lang="fr-FR" altLang="fr-FR" sz="2400">
                <a:solidFill>
                  <a:srgbClr val="000000"/>
                </a:solidFill>
                <a:latin typeface="Times New Roman" panose="02020603050405020304" pitchFamily="18" charset="0"/>
                <a:cs typeface="Times New Roman" panose="02020603050405020304" pitchFamily="18" charset="0"/>
              </a:rPr>
              <a:t>Toutes les pièces d’un habitat actuel renferment une charge calorifique suffisante pour générer un EGE.</a:t>
            </a:r>
            <a:endParaRPr lang="fr-FR" altLang="fr-FR" sz="2400">
              <a:solidFill>
                <a:srgbClr val="000000"/>
              </a:solidFill>
              <a:latin typeface="Times New Roman" panose="02020603050405020304" pitchFamily="18" charset="0"/>
              <a:cs typeface="Calibri" panose="020F0502020204030204" pitchFamily="34" charset="0"/>
            </a:endParaRPr>
          </a:p>
          <a:p>
            <a:pPr algn="just">
              <a:buClr>
                <a:srgbClr val="D34817"/>
              </a:buClr>
              <a:buFontTx/>
              <a:buNone/>
            </a:pPr>
            <a:r>
              <a:rPr lang="fr-FR" altLang="fr-FR" sz="2400" b="1">
                <a:solidFill>
                  <a:srgbClr val="000000"/>
                </a:solidFill>
                <a:latin typeface="Times New Roman" panose="02020603050405020304" pitchFamily="18" charset="0"/>
                <a:cs typeface="Times New Roman" panose="02020603050405020304" pitchFamily="18" charset="0"/>
              </a:rPr>
              <a:t>Phénomène </a:t>
            </a:r>
            <a:r>
              <a:rPr lang="fr-FR" altLang="fr-FR" sz="2400">
                <a:latin typeface="Times New Roman" panose="02020603050405020304" pitchFamily="18" charset="0"/>
                <a:cs typeface="Calibri" panose="020F0502020204030204" pitchFamily="34" charset="0"/>
                <a:sym typeface="Wingdings" panose="05000000000000000000" pitchFamily="2" charset="2"/>
              </a:rPr>
              <a:t> </a:t>
            </a:r>
            <a:r>
              <a:rPr lang="fr-FR" altLang="fr-FR" sz="2400" b="1">
                <a:solidFill>
                  <a:srgbClr val="000000"/>
                </a:solidFill>
                <a:latin typeface="Times New Roman" panose="02020603050405020304" pitchFamily="18" charset="0"/>
                <a:cs typeface="Times New Roman" panose="02020603050405020304" pitchFamily="18" charset="0"/>
              </a:rPr>
              <a:t>apport suffisant de gaz combustibles, à l’atteinte d’un niveau d’énergie suffisant et au maintien d’une veine d’apport d’air.</a:t>
            </a:r>
          </a:p>
        </p:txBody>
      </p:sp>
      <p:sp>
        <p:nvSpPr>
          <p:cNvPr id="105477" name="Rectangle 6">
            <a:extLst>
              <a:ext uri="{FF2B5EF4-FFF2-40B4-BE49-F238E27FC236}">
                <a16:creationId xmlns:a16="http://schemas.microsoft.com/office/drawing/2014/main" id="{392766CA-253A-CEE6-025A-07B8CAECF310}"/>
              </a:ext>
            </a:extLst>
          </p:cNvPr>
          <p:cNvSpPr>
            <a:spLocks noChangeArrowheads="1"/>
          </p:cNvSpPr>
          <p:nvPr/>
        </p:nvSpPr>
        <p:spPr bwMode="auto">
          <a:xfrm>
            <a:off x="3671888" y="2838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05478" name="Image 484360">
            <a:extLst>
              <a:ext uri="{FF2B5EF4-FFF2-40B4-BE49-F238E27FC236}">
                <a16:creationId xmlns:a16="http://schemas.microsoft.com/office/drawing/2014/main" id="{969AA68B-F2A2-0307-5BA8-E629E8A9FB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72" b="-53"/>
          <a:stretch>
            <a:fillRect/>
          </a:stretch>
        </p:blipFill>
        <p:spPr bwMode="auto">
          <a:xfrm>
            <a:off x="244475" y="4395788"/>
            <a:ext cx="2895600"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9" name="Rectangle 8">
            <a:extLst>
              <a:ext uri="{FF2B5EF4-FFF2-40B4-BE49-F238E27FC236}">
                <a16:creationId xmlns:a16="http://schemas.microsoft.com/office/drawing/2014/main" id="{0B82D686-C50D-72AB-3A15-2C3913A41C25}"/>
              </a:ext>
            </a:extLst>
          </p:cNvPr>
          <p:cNvSpPr>
            <a:spLocks noChangeArrowheads="1"/>
          </p:cNvSpPr>
          <p:nvPr/>
        </p:nvSpPr>
        <p:spPr bwMode="auto">
          <a:xfrm>
            <a:off x="3671888" y="2838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05480" name="Image 484362">
            <a:extLst>
              <a:ext uri="{FF2B5EF4-FFF2-40B4-BE49-F238E27FC236}">
                <a16:creationId xmlns:a16="http://schemas.microsoft.com/office/drawing/2014/main" id="{FCB9FE25-7B85-16E0-D100-1AA9CE4D86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2"/>
          <a:stretch>
            <a:fillRect/>
          </a:stretch>
        </p:blipFill>
        <p:spPr bwMode="auto">
          <a:xfrm>
            <a:off x="3287713" y="4392613"/>
            <a:ext cx="27432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1" name="Rectangle 10">
            <a:extLst>
              <a:ext uri="{FF2B5EF4-FFF2-40B4-BE49-F238E27FC236}">
                <a16:creationId xmlns:a16="http://schemas.microsoft.com/office/drawing/2014/main" id="{523C7E8E-4F1B-A5D4-A20D-D2EF12128075}"/>
              </a:ext>
            </a:extLst>
          </p:cNvPr>
          <p:cNvSpPr>
            <a:spLocks noChangeArrowheads="1"/>
          </p:cNvSpPr>
          <p:nvPr/>
        </p:nvSpPr>
        <p:spPr bwMode="auto">
          <a:xfrm>
            <a:off x="3671888" y="28432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05482" name="Image 484380">
            <a:extLst>
              <a:ext uri="{FF2B5EF4-FFF2-40B4-BE49-F238E27FC236}">
                <a16:creationId xmlns:a16="http://schemas.microsoft.com/office/drawing/2014/main" id="{90277D04-509A-ABD4-F29D-621F1A5DA3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72" b="-108"/>
          <a:stretch>
            <a:fillRect/>
          </a:stretch>
        </p:blipFill>
        <p:spPr bwMode="auto">
          <a:xfrm>
            <a:off x="6119813" y="4462463"/>
            <a:ext cx="2714625"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Espace réservé du numéro de diapositive 3">
            <a:extLst>
              <a:ext uri="{FF2B5EF4-FFF2-40B4-BE49-F238E27FC236}">
                <a16:creationId xmlns:a16="http://schemas.microsoft.com/office/drawing/2014/main" id="{F196F662-0BD5-BF95-C253-1FCCDC97EDC4}"/>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DF3F693-3F16-461C-9D07-E39C7C3A82E6}" type="slidenum">
              <a:rPr lang="fr-FR" altLang="fr-FR" sz="1200">
                <a:solidFill>
                  <a:srgbClr val="898989"/>
                </a:solidFill>
              </a:rPr>
              <a:pPr algn="r" eaLnBrk="1" hangingPunct="1">
                <a:spcBef>
                  <a:spcPct val="0"/>
                </a:spcBef>
                <a:buFontTx/>
                <a:buNone/>
              </a:pPr>
              <a:t>102</a:t>
            </a:fld>
            <a:endParaRPr lang="fr-FR" altLang="fr-FR" sz="1200">
              <a:solidFill>
                <a:srgbClr val="898989"/>
              </a:solidFill>
            </a:endParaRPr>
          </a:p>
        </p:txBody>
      </p:sp>
      <p:sp>
        <p:nvSpPr>
          <p:cNvPr id="106499" name="Titre 8">
            <a:extLst>
              <a:ext uri="{FF2B5EF4-FFF2-40B4-BE49-F238E27FC236}">
                <a16:creationId xmlns:a16="http://schemas.microsoft.com/office/drawing/2014/main" id="{EBB35EF1-CC3E-E3FA-E2F2-D3F46A8265A2}"/>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Phases de développement d’un feu</a:t>
            </a:r>
          </a:p>
        </p:txBody>
      </p:sp>
      <p:sp>
        <p:nvSpPr>
          <p:cNvPr id="106500" name="ZoneTexte 5">
            <a:extLst>
              <a:ext uri="{FF2B5EF4-FFF2-40B4-BE49-F238E27FC236}">
                <a16:creationId xmlns:a16="http://schemas.microsoft.com/office/drawing/2014/main" id="{ED235DA4-F0CE-9673-712D-F13410A922B3}"/>
              </a:ext>
            </a:extLst>
          </p:cNvPr>
          <p:cNvSpPr txBox="1">
            <a:spLocks noChangeArrowheads="1"/>
          </p:cNvSpPr>
          <p:nvPr/>
        </p:nvSpPr>
        <p:spPr bwMode="auto">
          <a:xfrm>
            <a:off x="381000" y="1295400"/>
            <a:ext cx="814705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None/>
            </a:pPr>
            <a:r>
              <a:rPr lang="fr-FR" altLang="fr-FR" sz="2400" b="1">
                <a:solidFill>
                  <a:srgbClr val="000000"/>
                </a:solidFill>
                <a:latin typeface="Times New Roman" panose="02020603050405020304" pitchFamily="18" charset="0"/>
                <a:cs typeface="Times New Roman" panose="02020603050405020304" pitchFamily="18" charset="0"/>
              </a:rPr>
              <a:t>Backdraft</a:t>
            </a:r>
            <a:r>
              <a:rPr lang="fr-FR" altLang="fr-FR" sz="2400">
                <a:solidFill>
                  <a:srgbClr val="000000"/>
                </a:solidFill>
                <a:latin typeface="Times New Roman" panose="02020603050405020304" pitchFamily="18" charset="0"/>
                <a:cs typeface="Calibri" panose="020F0502020204030204" pitchFamily="34" charset="0"/>
              </a:rPr>
              <a:t> </a:t>
            </a:r>
            <a:r>
              <a:rPr lang="fr-FR" altLang="fr-FR" sz="2400">
                <a:solidFill>
                  <a:srgbClr val="000000"/>
                </a:solidFill>
                <a:latin typeface="Times New Roman" panose="02020603050405020304" pitchFamily="18" charset="0"/>
                <a:cs typeface="Times New Roman" panose="02020603050405020304" pitchFamily="18" charset="0"/>
              </a:rPr>
              <a:t>(Explosion de fumées)</a:t>
            </a:r>
            <a:endParaRPr lang="fr-FR" altLang="fr-FR" sz="2400">
              <a:solidFill>
                <a:srgbClr val="000000"/>
              </a:solidFill>
              <a:latin typeface="Times New Roman" panose="02020603050405020304" pitchFamily="18" charset="0"/>
              <a:cs typeface="Calibri" panose="020F0502020204030204" pitchFamily="34" charset="0"/>
            </a:endParaRPr>
          </a:p>
          <a:p>
            <a:pPr algn="just">
              <a:buClr>
                <a:srgbClr val="D34817"/>
              </a:buClr>
              <a:buFontTx/>
              <a:buNone/>
            </a:pPr>
            <a:r>
              <a:rPr lang="fr-FR" altLang="fr-FR" sz="2400">
                <a:solidFill>
                  <a:srgbClr val="000000"/>
                </a:solidFill>
                <a:latin typeface="Times New Roman" panose="02020603050405020304" pitchFamily="18" charset="0"/>
                <a:cs typeface="Times New Roman" panose="02020603050405020304" pitchFamily="18" charset="0"/>
              </a:rPr>
              <a:t> </a:t>
            </a:r>
            <a:endParaRPr lang="fr-FR" altLang="fr-FR" sz="2400">
              <a:solidFill>
                <a:srgbClr val="000000"/>
              </a:solidFill>
              <a:latin typeface="Times New Roman" panose="02020603050405020304" pitchFamily="18" charset="0"/>
              <a:cs typeface="Calibri" panose="020F0502020204030204" pitchFamily="34" charset="0"/>
            </a:endParaRPr>
          </a:p>
          <a:p>
            <a:pPr algn="just">
              <a:buClr>
                <a:srgbClr val="D34817"/>
              </a:buClr>
              <a:buFontTx/>
              <a:buNone/>
            </a:pPr>
            <a:r>
              <a:rPr lang="fr-FR" altLang="fr-FR" sz="2400">
                <a:solidFill>
                  <a:srgbClr val="000000"/>
                </a:solidFill>
                <a:latin typeface="Times New Roman" panose="02020603050405020304" pitchFamily="18" charset="0"/>
                <a:cs typeface="Times New Roman" panose="02020603050405020304" pitchFamily="18" charset="0"/>
              </a:rPr>
              <a:t>Phénomène pouvant se produire lorsqu’un feu a été sous-ventilé pendant un certain temps. </a:t>
            </a:r>
          </a:p>
          <a:p>
            <a:pPr algn="just">
              <a:buClr>
                <a:srgbClr val="D34817"/>
              </a:buClr>
              <a:buFontTx/>
              <a:buNone/>
            </a:pPr>
            <a:endParaRPr lang="fr-FR" altLang="fr-FR" sz="2400">
              <a:solidFill>
                <a:srgbClr val="000000"/>
              </a:solidFill>
              <a:latin typeface="Times New Roman" panose="02020603050405020304" pitchFamily="18" charset="0"/>
              <a:cs typeface="Times New Roman" panose="02020603050405020304" pitchFamily="18" charset="0"/>
            </a:endParaRPr>
          </a:p>
          <a:p>
            <a:pPr algn="just">
              <a:buClr>
                <a:srgbClr val="D34817"/>
              </a:buClr>
              <a:buFontTx/>
              <a:buNone/>
            </a:pPr>
            <a:r>
              <a:rPr lang="fr-FR" altLang="fr-FR" sz="2400">
                <a:solidFill>
                  <a:srgbClr val="000000"/>
                </a:solidFill>
                <a:latin typeface="Times New Roman" panose="02020603050405020304" pitchFamily="18" charset="0"/>
                <a:cs typeface="Times New Roman" panose="02020603050405020304" pitchFamily="18" charset="0"/>
              </a:rPr>
              <a:t>Il est très rare que les fumées accumulées dans le V soient à leur T° d’auto-inflammation. </a:t>
            </a:r>
          </a:p>
          <a:p>
            <a:pPr algn="just">
              <a:buClr>
                <a:srgbClr val="D34817"/>
              </a:buClr>
              <a:buFontTx/>
              <a:buNone/>
            </a:pPr>
            <a:endParaRPr lang="fr-FR" altLang="fr-FR" sz="2400">
              <a:solidFill>
                <a:srgbClr val="000000"/>
              </a:solidFill>
              <a:latin typeface="Times New Roman" panose="02020603050405020304" pitchFamily="18" charset="0"/>
              <a:cs typeface="Times New Roman" panose="02020603050405020304" pitchFamily="18" charset="0"/>
            </a:endParaRPr>
          </a:p>
          <a:p>
            <a:pPr algn="just">
              <a:buClr>
                <a:srgbClr val="D34817"/>
              </a:buClr>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a:t>
            </a:r>
            <a:r>
              <a:rPr lang="fr-FR" altLang="fr-FR" sz="2400">
                <a:solidFill>
                  <a:srgbClr val="000000"/>
                </a:solidFill>
                <a:latin typeface="Times New Roman" panose="02020603050405020304" pitchFamily="18" charset="0"/>
                <a:cs typeface="Times New Roman" panose="02020603050405020304" pitchFamily="18" charset="0"/>
              </a:rPr>
              <a:t>réation d’1 nouveau courant de convection (fenêtre qui se brise, ouverture de porte) génère 1 apport d’air soudain qui réactive une flamme, qui elle-même peut entraîner l’EF.</a:t>
            </a:r>
            <a:endParaRPr lang="fr-FR" altLang="fr-FR" sz="2400">
              <a:solidFill>
                <a:srgbClr val="000000"/>
              </a:solidFill>
              <a:latin typeface="Times New Roman" panose="02020603050405020304" pitchFamily="18" charset="0"/>
              <a:cs typeface="Calibri" panose="020F0502020204030204" pitchFamily="34"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Espace réservé du numéro de diapositive 3">
            <a:extLst>
              <a:ext uri="{FF2B5EF4-FFF2-40B4-BE49-F238E27FC236}">
                <a16:creationId xmlns:a16="http://schemas.microsoft.com/office/drawing/2014/main" id="{77A74BB9-2D70-AE3C-2E75-F16129A37551}"/>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3ADE5B8-3984-4783-91F7-BB306FEDCF6B}" type="slidenum">
              <a:rPr lang="fr-FR" altLang="fr-FR" sz="1200">
                <a:solidFill>
                  <a:srgbClr val="898989"/>
                </a:solidFill>
              </a:rPr>
              <a:pPr algn="r" eaLnBrk="1" hangingPunct="1">
                <a:spcBef>
                  <a:spcPct val="0"/>
                </a:spcBef>
                <a:buFontTx/>
                <a:buNone/>
              </a:pPr>
              <a:t>103</a:t>
            </a:fld>
            <a:endParaRPr lang="fr-FR" altLang="fr-FR" sz="1200">
              <a:solidFill>
                <a:srgbClr val="898989"/>
              </a:solidFill>
            </a:endParaRPr>
          </a:p>
        </p:txBody>
      </p:sp>
      <p:sp>
        <p:nvSpPr>
          <p:cNvPr id="107523" name="Titre 8">
            <a:extLst>
              <a:ext uri="{FF2B5EF4-FFF2-40B4-BE49-F238E27FC236}">
                <a16:creationId xmlns:a16="http://schemas.microsoft.com/office/drawing/2014/main" id="{E9376A6F-641B-F8B1-6D92-EACCAD95E3D4}"/>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Phases de développement d’un feu</a:t>
            </a:r>
          </a:p>
        </p:txBody>
      </p:sp>
      <p:sp>
        <p:nvSpPr>
          <p:cNvPr id="107524" name="ZoneTexte 5">
            <a:extLst>
              <a:ext uri="{FF2B5EF4-FFF2-40B4-BE49-F238E27FC236}">
                <a16:creationId xmlns:a16="http://schemas.microsoft.com/office/drawing/2014/main" id="{A1FC087B-AD8B-66C8-E7A2-0E87B74FB853}"/>
              </a:ext>
            </a:extLst>
          </p:cNvPr>
          <p:cNvSpPr txBox="1">
            <a:spLocks noChangeArrowheads="1"/>
          </p:cNvSpPr>
          <p:nvPr/>
        </p:nvSpPr>
        <p:spPr bwMode="auto">
          <a:xfrm>
            <a:off x="381000" y="1295400"/>
            <a:ext cx="814705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None/>
            </a:pPr>
            <a:r>
              <a:rPr lang="fr-FR" altLang="fr-FR" sz="2400" b="1">
                <a:solidFill>
                  <a:srgbClr val="000000"/>
                </a:solidFill>
                <a:latin typeface="Times New Roman" panose="02020603050405020304" pitchFamily="18" charset="0"/>
                <a:cs typeface="Times New Roman" panose="02020603050405020304" pitchFamily="18" charset="0"/>
              </a:rPr>
              <a:t>Backdraft</a:t>
            </a:r>
            <a:r>
              <a:rPr lang="fr-FR" altLang="fr-FR" sz="2400">
                <a:solidFill>
                  <a:srgbClr val="000000"/>
                </a:solidFill>
                <a:latin typeface="Times New Roman" panose="02020603050405020304" pitchFamily="18" charset="0"/>
                <a:cs typeface="Calibri" panose="020F0502020204030204" pitchFamily="34" charset="0"/>
              </a:rPr>
              <a:t>  (EF)</a:t>
            </a:r>
            <a:r>
              <a:rPr lang="fr-FR" altLang="fr-FR" sz="2400">
                <a:solidFill>
                  <a:srgbClr val="000000"/>
                </a:solidFill>
                <a:latin typeface="Times New Roman" panose="02020603050405020304" pitchFamily="18" charset="0"/>
                <a:cs typeface="Times New Roman" panose="02020603050405020304" pitchFamily="18" charset="0"/>
              </a:rPr>
              <a:t>. </a:t>
            </a:r>
            <a:endParaRPr lang="fr-FR" altLang="fr-FR" sz="2400">
              <a:solidFill>
                <a:srgbClr val="000000"/>
              </a:solidFill>
              <a:latin typeface="Times New Roman" panose="02020603050405020304" pitchFamily="18" charset="0"/>
              <a:cs typeface="Calibri" panose="020F0502020204030204" pitchFamily="34" charset="0"/>
            </a:endParaRPr>
          </a:p>
          <a:p>
            <a:pPr algn="just">
              <a:buClr>
                <a:srgbClr val="D34817"/>
              </a:buClr>
              <a:buFontTx/>
              <a:buNone/>
            </a:pPr>
            <a:endParaRPr lang="fr-FR" altLang="fr-FR" sz="2400">
              <a:solidFill>
                <a:srgbClr val="000000"/>
              </a:solidFill>
              <a:latin typeface="Times New Roman" panose="02020603050405020304" pitchFamily="18" charset="0"/>
              <a:cs typeface="Calibri" panose="020F0502020204030204" pitchFamily="34" charset="0"/>
            </a:endParaRPr>
          </a:p>
          <a:p>
            <a:pPr algn="just">
              <a:spcBef>
                <a:spcPct val="0"/>
              </a:spcBef>
              <a:buClr>
                <a:srgbClr val="D34817"/>
              </a:buClr>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R</a:t>
            </a:r>
            <a:r>
              <a:rPr lang="fr-FR" altLang="fr-FR" sz="2400">
                <a:solidFill>
                  <a:srgbClr val="000000"/>
                </a:solidFill>
                <a:latin typeface="Times New Roman" panose="02020603050405020304" pitchFamily="18" charset="0"/>
                <a:cs typeface="Times New Roman" panose="02020603050405020304" pitchFamily="18" charset="0"/>
              </a:rPr>
              <a:t>éaction rapide qui se déplace à travers la pièce et en dehors. </a:t>
            </a:r>
            <a:r>
              <a:rPr lang="fr-FR" altLang="fr-FR" sz="2400" b="1" u="sng">
                <a:solidFill>
                  <a:srgbClr val="000000"/>
                </a:solidFill>
                <a:latin typeface="Times New Roman" panose="02020603050405020304" pitchFamily="18" charset="0"/>
                <a:cs typeface="Times New Roman" panose="02020603050405020304" pitchFamily="18" charset="0"/>
              </a:rPr>
              <a:t>facteur déclencheur est l’apport de comburant</a:t>
            </a:r>
            <a:r>
              <a:rPr lang="fr-FR" altLang="fr-FR" sz="2400">
                <a:solidFill>
                  <a:srgbClr val="000000"/>
                </a:solidFill>
                <a:latin typeface="Times New Roman" panose="02020603050405020304" pitchFamily="18" charset="0"/>
                <a:cs typeface="Times New Roman" panose="02020603050405020304" pitchFamily="18" charset="0"/>
              </a:rPr>
              <a:t>, l’énergie étant déjà présente dans la pièce.</a:t>
            </a:r>
            <a:endParaRPr lang="fr-FR" altLang="fr-FR" sz="2400">
              <a:solidFill>
                <a:srgbClr val="000000"/>
              </a:solidFill>
              <a:latin typeface="Times New Roman" panose="02020603050405020304" pitchFamily="18" charset="0"/>
              <a:cs typeface="Calibri" panose="020F0502020204030204" pitchFamily="34" charset="0"/>
            </a:endParaRPr>
          </a:p>
        </p:txBody>
      </p:sp>
      <p:sp>
        <p:nvSpPr>
          <p:cNvPr id="107525" name="Rectangle 6">
            <a:extLst>
              <a:ext uri="{FF2B5EF4-FFF2-40B4-BE49-F238E27FC236}">
                <a16:creationId xmlns:a16="http://schemas.microsoft.com/office/drawing/2014/main" id="{401947AB-0E8B-686A-4580-CD4284E23F5D}"/>
              </a:ext>
            </a:extLst>
          </p:cNvPr>
          <p:cNvSpPr>
            <a:spLocks noChangeArrowheads="1"/>
          </p:cNvSpPr>
          <p:nvPr/>
        </p:nvSpPr>
        <p:spPr bwMode="auto">
          <a:xfrm>
            <a:off x="3638550" y="27098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07526" name="Image 79924">
            <a:extLst>
              <a:ext uri="{FF2B5EF4-FFF2-40B4-BE49-F238E27FC236}">
                <a16:creationId xmlns:a16="http://schemas.microsoft.com/office/drawing/2014/main" id="{DE979654-90DD-0EE3-92CF-ECC211F224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4"/>
          <a:stretch>
            <a:fillRect/>
          </a:stretch>
        </p:blipFill>
        <p:spPr bwMode="auto">
          <a:xfrm>
            <a:off x="381000" y="3979863"/>
            <a:ext cx="2895600"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7" name="Rectangle 8">
            <a:extLst>
              <a:ext uri="{FF2B5EF4-FFF2-40B4-BE49-F238E27FC236}">
                <a16:creationId xmlns:a16="http://schemas.microsoft.com/office/drawing/2014/main" id="{892D20AC-16DD-0303-40CE-517B76ACFFB1}"/>
              </a:ext>
            </a:extLst>
          </p:cNvPr>
          <p:cNvSpPr>
            <a:spLocks noChangeArrowheads="1"/>
          </p:cNvSpPr>
          <p:nvPr/>
        </p:nvSpPr>
        <p:spPr bwMode="auto">
          <a:xfrm>
            <a:off x="3671888" y="27098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07528" name="Image 79925">
            <a:extLst>
              <a:ext uri="{FF2B5EF4-FFF2-40B4-BE49-F238E27FC236}">
                <a16:creationId xmlns:a16="http://schemas.microsoft.com/office/drawing/2014/main" id="{4519EB58-47B2-9316-6EE3-9E351DE3C0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4"/>
          <a:stretch>
            <a:fillRect/>
          </a:stretch>
        </p:blipFill>
        <p:spPr bwMode="auto">
          <a:xfrm>
            <a:off x="3411538" y="4032250"/>
            <a:ext cx="2743200"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9" name="Rectangle 10">
            <a:extLst>
              <a:ext uri="{FF2B5EF4-FFF2-40B4-BE49-F238E27FC236}">
                <a16:creationId xmlns:a16="http://schemas.microsoft.com/office/drawing/2014/main" id="{7456EBC4-0E0C-70A0-8DE0-2C096E8D13AE}"/>
              </a:ext>
            </a:extLst>
          </p:cNvPr>
          <p:cNvSpPr>
            <a:spLocks noChangeArrowheads="1"/>
          </p:cNvSpPr>
          <p:nvPr/>
        </p:nvSpPr>
        <p:spPr bwMode="auto">
          <a:xfrm>
            <a:off x="3705225" y="27098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07530" name="Image 79926">
            <a:extLst>
              <a:ext uri="{FF2B5EF4-FFF2-40B4-BE49-F238E27FC236}">
                <a16:creationId xmlns:a16="http://schemas.microsoft.com/office/drawing/2014/main" id="{4A23E832-A67A-8960-C202-38EAB616FE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10" b="-44"/>
          <a:stretch>
            <a:fillRect/>
          </a:stretch>
        </p:blipFill>
        <p:spPr bwMode="auto">
          <a:xfrm>
            <a:off x="6365875" y="4124325"/>
            <a:ext cx="25146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Espace réservé du numéro de diapositive 3">
            <a:extLst>
              <a:ext uri="{FF2B5EF4-FFF2-40B4-BE49-F238E27FC236}">
                <a16:creationId xmlns:a16="http://schemas.microsoft.com/office/drawing/2014/main" id="{0CE8EAEE-63FA-1D46-AAD3-4D2D91785BA4}"/>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D701EA3-E225-4457-8F54-CFC75D4E2074}" type="slidenum">
              <a:rPr lang="fr-FR" altLang="fr-FR" sz="1200">
                <a:solidFill>
                  <a:srgbClr val="898989"/>
                </a:solidFill>
              </a:rPr>
              <a:pPr algn="r" eaLnBrk="1" hangingPunct="1">
                <a:spcBef>
                  <a:spcPct val="0"/>
                </a:spcBef>
                <a:buFontTx/>
                <a:buNone/>
              </a:pPr>
              <a:t>104</a:t>
            </a:fld>
            <a:endParaRPr lang="fr-FR" altLang="fr-FR" sz="1200">
              <a:solidFill>
                <a:srgbClr val="898989"/>
              </a:solidFill>
            </a:endParaRPr>
          </a:p>
        </p:txBody>
      </p:sp>
      <p:sp>
        <p:nvSpPr>
          <p:cNvPr id="108547" name="Titre 8">
            <a:extLst>
              <a:ext uri="{FF2B5EF4-FFF2-40B4-BE49-F238E27FC236}">
                <a16:creationId xmlns:a16="http://schemas.microsoft.com/office/drawing/2014/main" id="{EB18DEAA-4EA2-201C-95D9-2F31143520EF}"/>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Phases de développement d’un feu</a:t>
            </a:r>
          </a:p>
        </p:txBody>
      </p:sp>
      <p:sp>
        <p:nvSpPr>
          <p:cNvPr id="108548" name="ZoneTexte 5">
            <a:extLst>
              <a:ext uri="{FF2B5EF4-FFF2-40B4-BE49-F238E27FC236}">
                <a16:creationId xmlns:a16="http://schemas.microsoft.com/office/drawing/2014/main" id="{E26DCD93-A885-1EB5-2EA5-1C68F463B3D7}"/>
              </a:ext>
            </a:extLst>
          </p:cNvPr>
          <p:cNvSpPr txBox="1">
            <a:spLocks noChangeArrowheads="1"/>
          </p:cNvSpPr>
          <p:nvPr/>
        </p:nvSpPr>
        <p:spPr bwMode="auto">
          <a:xfrm>
            <a:off x="381000" y="1295400"/>
            <a:ext cx="84772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None/>
            </a:pPr>
            <a:r>
              <a:rPr lang="fr-FR" altLang="fr-FR" sz="2400" b="1">
                <a:solidFill>
                  <a:srgbClr val="000000"/>
                </a:solidFill>
                <a:latin typeface="Times New Roman" panose="02020603050405020304" pitchFamily="18" charset="0"/>
                <a:cs typeface="Times New Roman" panose="02020603050405020304" pitchFamily="18" charset="0"/>
              </a:rPr>
              <a:t>Famille des Fire Gas Ignition</a:t>
            </a:r>
            <a:r>
              <a:rPr lang="fr-FR" altLang="fr-FR" sz="2400">
                <a:solidFill>
                  <a:srgbClr val="000000"/>
                </a:solidFill>
                <a:latin typeface="Times New Roman" panose="02020603050405020304" pitchFamily="18" charset="0"/>
                <a:cs typeface="Calibri" panose="020F0502020204030204" pitchFamily="34" charset="0"/>
              </a:rPr>
              <a:t> (FGI) </a:t>
            </a:r>
            <a:r>
              <a:rPr lang="fr-FR" altLang="fr-FR" sz="2400">
                <a:solidFill>
                  <a:srgbClr val="000000"/>
                </a:solidFill>
                <a:latin typeface="Times New Roman" panose="02020603050405020304" pitchFamily="18" charset="0"/>
                <a:cs typeface="Times New Roman" panose="02020603050405020304" pitchFamily="18" charset="0"/>
              </a:rPr>
              <a:t>(Inflammation de gaz issus d’1 incendie) :</a:t>
            </a:r>
            <a:endParaRPr lang="fr-FR" altLang="fr-FR" sz="2400">
              <a:solidFill>
                <a:srgbClr val="000000"/>
              </a:solidFill>
              <a:latin typeface="Times New Roman" panose="02020603050405020304" pitchFamily="18" charset="0"/>
              <a:cs typeface="Calibri" panose="020F0502020204030204" pitchFamily="34" charset="0"/>
            </a:endParaRPr>
          </a:p>
          <a:p>
            <a:pPr algn="just">
              <a:buClr>
                <a:srgbClr val="D34817"/>
              </a:buClr>
              <a:buFontTx/>
              <a:buNone/>
            </a:pPr>
            <a:r>
              <a:rPr lang="fr-FR" altLang="fr-FR" sz="2400">
                <a:solidFill>
                  <a:srgbClr val="000000"/>
                </a:solidFill>
                <a:latin typeface="Times New Roman" panose="02020603050405020304" pitchFamily="18" charset="0"/>
                <a:cs typeface="Times New Roman" panose="02020603050405020304" pitchFamily="18" charset="0"/>
              </a:rPr>
              <a:t> </a:t>
            </a:r>
            <a:endParaRPr lang="fr-FR" altLang="fr-FR" sz="2400">
              <a:solidFill>
                <a:srgbClr val="000000"/>
              </a:solidFill>
              <a:latin typeface="Times New Roman" panose="02020603050405020304" pitchFamily="18" charset="0"/>
              <a:cs typeface="Calibri" panose="020F0502020204030204" pitchFamily="34" charset="0"/>
            </a:endParaRPr>
          </a:p>
          <a:p>
            <a:pPr algn="just">
              <a:buClr>
                <a:srgbClr val="D34817"/>
              </a:buClr>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solidFill>
                  <a:srgbClr val="000000"/>
                </a:solidFill>
                <a:latin typeface="Times New Roman" panose="02020603050405020304" pitchFamily="18" charset="0"/>
                <a:cs typeface="Times New Roman" panose="02020603050405020304" pitchFamily="18" charset="0"/>
              </a:rPr>
              <a:t> Large gamme de phénomènes thermiques, où 1 accumulation de produits de combustion riches en gaz imbrûlés et/ou de gaz de pyrolyse, s’enflamme après avoir été mise en contact avec 1 source de chaleur.</a:t>
            </a:r>
          </a:p>
          <a:p>
            <a:pPr algn="just">
              <a:buClr>
                <a:srgbClr val="D34817"/>
              </a:buClr>
              <a:buFontTx/>
              <a:buNone/>
            </a:pPr>
            <a:endParaRPr lang="fr-FR" altLang="fr-FR" sz="2400">
              <a:solidFill>
                <a:srgbClr val="000000"/>
              </a:solidFill>
              <a:latin typeface="Times New Roman" panose="02020603050405020304" pitchFamily="18" charset="0"/>
              <a:cs typeface="Calibri" panose="020F0502020204030204" pitchFamily="34" charset="0"/>
            </a:endParaRPr>
          </a:p>
          <a:p>
            <a:pPr algn="just">
              <a:buClr>
                <a:srgbClr val="D34817"/>
              </a:buClr>
              <a:buFontTx/>
              <a:buNone/>
            </a:pPr>
            <a:r>
              <a:rPr lang="fr-FR" altLang="fr-FR" sz="2400">
                <a:solidFill>
                  <a:srgbClr val="000000"/>
                </a:solidFill>
                <a:latin typeface="Times New Roman" panose="02020603050405020304" pitchFamily="18" charset="0"/>
                <a:cs typeface="Times New Roman" panose="02020603050405020304" pitchFamily="18" charset="0"/>
              </a:rPr>
              <a:t>Fonction des conditions de prémélange </a:t>
            </a:r>
            <a:r>
              <a:rPr lang="fr-FR" altLang="fr-FR" sz="2400">
                <a:latin typeface="Times New Roman" panose="02020603050405020304" pitchFamily="18" charset="0"/>
                <a:cs typeface="Calibri" panose="020F0502020204030204" pitchFamily="34" charset="0"/>
                <a:sym typeface="Wingdings" panose="05000000000000000000" pitchFamily="2" charset="2"/>
              </a:rPr>
              <a:t> </a:t>
            </a:r>
            <a:r>
              <a:rPr lang="fr-FR" altLang="fr-FR" sz="2400">
                <a:solidFill>
                  <a:srgbClr val="000000"/>
                </a:solidFill>
                <a:latin typeface="Times New Roman" panose="02020603050405020304" pitchFamily="18" charset="0"/>
                <a:cs typeface="Times New Roman" panose="02020603050405020304" pitchFamily="18" charset="0"/>
              </a:rPr>
              <a:t>explosive.</a:t>
            </a:r>
          </a:p>
          <a:p>
            <a:pPr algn="just">
              <a:buClr>
                <a:srgbClr val="D34817"/>
              </a:buClr>
              <a:buFontTx/>
              <a:buNone/>
            </a:pPr>
            <a:r>
              <a:rPr lang="fr-FR" altLang="fr-FR" sz="2400">
                <a:solidFill>
                  <a:srgbClr val="000000"/>
                </a:solidFill>
                <a:latin typeface="Times New Roman" panose="02020603050405020304" pitchFamily="18" charset="0"/>
                <a:cs typeface="Times New Roman" panose="02020603050405020304" pitchFamily="18" charset="0"/>
              </a:rPr>
              <a:t>Peuvent être comparés aux explosions de gaz suite à 1 fuite de gaz dans 1bâtiment.  </a:t>
            </a:r>
            <a:endParaRPr lang="fr-FR" altLang="fr-FR" sz="2400">
              <a:solidFill>
                <a:srgbClr val="000000"/>
              </a:solidFill>
              <a:latin typeface="Cambria" panose="02040503050406030204" pitchFamily="18" charset="0"/>
              <a:cs typeface="Times New Roman" panose="02020603050405020304" pitchFamily="18"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Espace réservé du numéro de diapositive 3">
            <a:extLst>
              <a:ext uri="{FF2B5EF4-FFF2-40B4-BE49-F238E27FC236}">
                <a16:creationId xmlns:a16="http://schemas.microsoft.com/office/drawing/2014/main" id="{07697B0E-B641-035D-D0D1-3155AA4FFAE8}"/>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F85ED55-2DAB-4272-8F19-81B7F126AE3E}" type="slidenum">
              <a:rPr lang="fr-FR" altLang="fr-FR" sz="1200">
                <a:solidFill>
                  <a:srgbClr val="898989"/>
                </a:solidFill>
              </a:rPr>
              <a:pPr algn="r" eaLnBrk="1" hangingPunct="1">
                <a:spcBef>
                  <a:spcPct val="0"/>
                </a:spcBef>
                <a:buFontTx/>
                <a:buNone/>
              </a:pPr>
              <a:t>105</a:t>
            </a:fld>
            <a:endParaRPr lang="fr-FR" altLang="fr-FR" sz="1200">
              <a:solidFill>
                <a:srgbClr val="898989"/>
              </a:solidFill>
            </a:endParaRPr>
          </a:p>
        </p:txBody>
      </p:sp>
      <p:sp>
        <p:nvSpPr>
          <p:cNvPr id="109571" name="Titre 8">
            <a:extLst>
              <a:ext uri="{FF2B5EF4-FFF2-40B4-BE49-F238E27FC236}">
                <a16:creationId xmlns:a16="http://schemas.microsoft.com/office/drawing/2014/main" id="{B9DF8FEB-7F28-6DDE-AD42-C65D3269F659}"/>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Phases de développement d’un feu</a:t>
            </a:r>
          </a:p>
        </p:txBody>
      </p:sp>
      <p:sp>
        <p:nvSpPr>
          <p:cNvPr id="109572" name="ZoneTexte 5">
            <a:extLst>
              <a:ext uri="{FF2B5EF4-FFF2-40B4-BE49-F238E27FC236}">
                <a16:creationId xmlns:a16="http://schemas.microsoft.com/office/drawing/2014/main" id="{FDFD83C4-325F-6221-4C22-2A15E0425BF3}"/>
              </a:ext>
            </a:extLst>
          </p:cNvPr>
          <p:cNvSpPr txBox="1">
            <a:spLocks noChangeArrowheads="1"/>
          </p:cNvSpPr>
          <p:nvPr/>
        </p:nvSpPr>
        <p:spPr bwMode="auto">
          <a:xfrm>
            <a:off x="381000" y="1295400"/>
            <a:ext cx="814705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None/>
            </a:pPr>
            <a:r>
              <a:rPr lang="fr-FR" altLang="fr-FR" sz="2400" b="1">
                <a:solidFill>
                  <a:srgbClr val="000000"/>
                </a:solidFill>
                <a:latin typeface="Times New Roman" panose="02020603050405020304" pitchFamily="18" charset="0"/>
                <a:cs typeface="Times New Roman" panose="02020603050405020304" pitchFamily="18" charset="0"/>
              </a:rPr>
              <a:t>Famille des Fire Gas Ignition</a:t>
            </a:r>
            <a:r>
              <a:rPr lang="fr-FR" altLang="fr-FR" sz="2400">
                <a:solidFill>
                  <a:srgbClr val="000000"/>
                </a:solidFill>
                <a:latin typeface="Times New Roman" panose="02020603050405020304" pitchFamily="18" charset="0"/>
                <a:cs typeface="Calibri" panose="020F0502020204030204" pitchFamily="34" charset="0"/>
              </a:rPr>
              <a:t> </a:t>
            </a:r>
            <a:r>
              <a:rPr lang="fr-FR" altLang="fr-FR" sz="2400">
                <a:solidFill>
                  <a:srgbClr val="000000"/>
                </a:solidFill>
                <a:latin typeface="Times New Roman" panose="02020603050405020304" pitchFamily="18" charset="0"/>
                <a:cs typeface="Times New Roman" panose="02020603050405020304" pitchFamily="18" charset="0"/>
              </a:rPr>
              <a:t>(FGI) :</a:t>
            </a:r>
            <a:endParaRPr lang="fr-FR" altLang="fr-FR" sz="2400">
              <a:solidFill>
                <a:srgbClr val="000000"/>
              </a:solidFill>
              <a:latin typeface="Times New Roman" panose="02020603050405020304" pitchFamily="18" charset="0"/>
              <a:cs typeface="Calibri" panose="020F0502020204030204" pitchFamily="34" charset="0"/>
            </a:endParaRPr>
          </a:p>
          <a:p>
            <a:pPr algn="just">
              <a:buClr>
                <a:srgbClr val="D34817"/>
              </a:buClr>
              <a:buFontTx/>
              <a:buNone/>
            </a:pPr>
            <a:r>
              <a:rPr lang="fr-FR" altLang="fr-FR" sz="2400">
                <a:solidFill>
                  <a:srgbClr val="000000"/>
                </a:solidFill>
                <a:latin typeface="Times New Roman" panose="02020603050405020304" pitchFamily="18" charset="0"/>
                <a:cs typeface="Times New Roman" panose="02020603050405020304" pitchFamily="18" charset="0"/>
              </a:rPr>
              <a:t>  </a:t>
            </a:r>
            <a:endParaRPr lang="fr-FR" altLang="fr-FR" sz="2400">
              <a:solidFill>
                <a:srgbClr val="000000"/>
              </a:solidFill>
              <a:latin typeface="Times New Roman" panose="02020603050405020304" pitchFamily="18" charset="0"/>
              <a:cs typeface="Calibri" panose="020F0502020204030204" pitchFamily="34" charset="0"/>
            </a:endParaRPr>
          </a:p>
          <a:p>
            <a:pPr algn="just">
              <a:buClr>
                <a:srgbClr val="D34817"/>
              </a:buClr>
              <a:buFontTx/>
              <a:buNone/>
            </a:pPr>
            <a:r>
              <a:rPr lang="fr-FR" altLang="fr-FR" sz="2400">
                <a:solidFill>
                  <a:srgbClr val="000000"/>
                </a:solidFill>
                <a:latin typeface="Times New Roman" panose="02020603050405020304" pitchFamily="18" charset="0"/>
                <a:cs typeface="Times New Roman" panose="02020603050405020304" pitchFamily="18" charset="0"/>
              </a:rPr>
              <a:t>A la </a:t>
            </a:r>
            <a:r>
              <a:rPr lang="fr-FR" altLang="fr-FR" sz="2400">
                <a:latin typeface="Times New Roman" panose="02020603050405020304" pitchFamily="18" charset="0"/>
                <a:cs typeface="Times New Roman" panose="02020603050405020304" pitchFamily="18" charset="0"/>
              </a:rPr>
              <a:t>≠</a:t>
            </a:r>
            <a:r>
              <a:rPr lang="fr-FR" altLang="fr-FR" sz="2400">
                <a:solidFill>
                  <a:srgbClr val="000000"/>
                </a:solidFill>
                <a:latin typeface="Times New Roman" panose="02020603050405020304" pitchFamily="18" charset="0"/>
                <a:cs typeface="Times New Roman" panose="02020603050405020304" pitchFamily="18" charset="0"/>
              </a:rPr>
              <a:t> du « backdraft », les conditions de ventilation dans la pièce concernée ne sont pas à l’origine de l’apparition du phénomène. </a:t>
            </a:r>
          </a:p>
          <a:p>
            <a:pPr algn="just">
              <a:buClr>
                <a:srgbClr val="D34817"/>
              </a:buClr>
              <a:buFontTx/>
              <a:buNone/>
            </a:pPr>
            <a:endParaRPr lang="fr-FR" altLang="fr-FR" sz="2400">
              <a:solidFill>
                <a:srgbClr val="000000"/>
              </a:solidFill>
              <a:latin typeface="Times New Roman" panose="02020603050405020304" pitchFamily="18" charset="0"/>
              <a:cs typeface="Times New Roman" panose="02020603050405020304" pitchFamily="18" charset="0"/>
            </a:endParaRPr>
          </a:p>
          <a:p>
            <a:pPr algn="just">
              <a:buClr>
                <a:srgbClr val="D34817"/>
              </a:buClr>
              <a:buFontTx/>
              <a:buNone/>
            </a:pPr>
            <a:r>
              <a:rPr lang="fr-FR" altLang="fr-FR" sz="2400" b="1">
                <a:solidFill>
                  <a:srgbClr val="000000"/>
                </a:solidFill>
                <a:latin typeface="Times New Roman" panose="02020603050405020304" pitchFamily="18" charset="0"/>
                <a:cs typeface="Times New Roman" panose="02020603050405020304" pitchFamily="18" charset="0"/>
              </a:rPr>
              <a:t>L’élément déclencheur est l’apport d’énergie d’activation.</a:t>
            </a:r>
            <a:endParaRPr lang="fr-FR" altLang="fr-FR" sz="2400" b="1">
              <a:solidFill>
                <a:srgbClr val="000000"/>
              </a:solidFill>
              <a:latin typeface="Times New Roman" panose="02020603050405020304" pitchFamily="18" charset="0"/>
              <a:cs typeface="Calibri" panose="020F0502020204030204" pitchFamily="34" charset="0"/>
            </a:endParaRPr>
          </a:p>
          <a:p>
            <a:pPr algn="just">
              <a:buClr>
                <a:srgbClr val="D34817"/>
              </a:buClr>
              <a:buFontTx/>
              <a:buNone/>
            </a:pPr>
            <a:endParaRPr lang="fr-FR" altLang="fr-FR" sz="2400">
              <a:solidFill>
                <a:srgbClr val="000000"/>
              </a:solidFill>
              <a:latin typeface="Times New Roman" panose="02020603050405020304" pitchFamily="18" charset="0"/>
              <a:cs typeface="Calibri" panose="020F0502020204030204" pitchFamily="34" charset="0"/>
            </a:endParaRPr>
          </a:p>
          <a:p>
            <a:pPr algn="just">
              <a:buClr>
                <a:srgbClr val="D34817"/>
              </a:buClr>
              <a:buFontTx/>
              <a:buNone/>
            </a:pPr>
            <a:r>
              <a:rPr lang="fr-FR" altLang="fr-FR" sz="2400">
                <a:solidFill>
                  <a:srgbClr val="000000"/>
                </a:solidFill>
                <a:latin typeface="Times New Roman" panose="02020603050405020304" pitchFamily="18" charset="0"/>
                <a:cs typeface="Times New Roman" panose="02020603050405020304" pitchFamily="18" charset="0"/>
              </a:rPr>
              <a:t>Important de noter que ces phénomènes peuvent donc se produire avec des fumées qui se sont refroidies (fumées dites « froides »).</a:t>
            </a:r>
            <a:endParaRPr lang="fr-FR" altLang="fr-FR" sz="2400">
              <a:solidFill>
                <a:srgbClr val="000000"/>
              </a:solidFill>
              <a:latin typeface="Cambria" panose="02040503050406030204" pitchFamily="18" charset="0"/>
              <a:cs typeface="Times New Roman" panose="02020603050405020304" pitchFamily="18"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Espace réservé du numéro de diapositive 3">
            <a:extLst>
              <a:ext uri="{FF2B5EF4-FFF2-40B4-BE49-F238E27FC236}">
                <a16:creationId xmlns:a16="http://schemas.microsoft.com/office/drawing/2014/main" id="{6C02DD3B-65DC-2BBB-027F-A774A4269DBB}"/>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7A71C5D-C4C0-4480-8FB6-A54DF2A9ED9D}" type="slidenum">
              <a:rPr lang="fr-FR" altLang="fr-FR" sz="1200">
                <a:solidFill>
                  <a:srgbClr val="898989"/>
                </a:solidFill>
              </a:rPr>
              <a:pPr algn="r" eaLnBrk="1" hangingPunct="1">
                <a:spcBef>
                  <a:spcPct val="0"/>
                </a:spcBef>
                <a:buFontTx/>
                <a:buNone/>
              </a:pPr>
              <a:t>106</a:t>
            </a:fld>
            <a:endParaRPr lang="fr-FR" altLang="fr-FR" sz="1200">
              <a:solidFill>
                <a:srgbClr val="898989"/>
              </a:solidFill>
            </a:endParaRPr>
          </a:p>
        </p:txBody>
      </p:sp>
      <p:sp>
        <p:nvSpPr>
          <p:cNvPr id="110595" name="Titre 8">
            <a:extLst>
              <a:ext uri="{FF2B5EF4-FFF2-40B4-BE49-F238E27FC236}">
                <a16:creationId xmlns:a16="http://schemas.microsoft.com/office/drawing/2014/main" id="{2FD39841-E63C-99C2-8CC2-0C44F80A616C}"/>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Phases de développement d’un feu</a:t>
            </a:r>
          </a:p>
        </p:txBody>
      </p:sp>
      <p:sp>
        <p:nvSpPr>
          <p:cNvPr id="110596" name="ZoneTexte 5">
            <a:extLst>
              <a:ext uri="{FF2B5EF4-FFF2-40B4-BE49-F238E27FC236}">
                <a16:creationId xmlns:a16="http://schemas.microsoft.com/office/drawing/2014/main" id="{30E90A1D-EC51-2600-F997-B7595E44CCEC}"/>
              </a:ext>
            </a:extLst>
          </p:cNvPr>
          <p:cNvSpPr txBox="1">
            <a:spLocks noChangeArrowheads="1"/>
          </p:cNvSpPr>
          <p:nvPr/>
        </p:nvSpPr>
        <p:spPr bwMode="auto">
          <a:xfrm>
            <a:off x="381000" y="1295400"/>
            <a:ext cx="814705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None/>
            </a:pPr>
            <a:r>
              <a:rPr lang="fr-FR" altLang="fr-FR" sz="2400" b="1">
                <a:solidFill>
                  <a:srgbClr val="000000"/>
                </a:solidFill>
                <a:latin typeface="Times New Roman" panose="02020603050405020304" pitchFamily="18" charset="0"/>
                <a:cs typeface="Times New Roman" panose="02020603050405020304" pitchFamily="18" charset="0"/>
              </a:rPr>
              <a:t>Famille des Fire Gas Ignition</a:t>
            </a:r>
            <a:r>
              <a:rPr lang="fr-FR" altLang="fr-FR" sz="2400">
                <a:solidFill>
                  <a:srgbClr val="000000"/>
                </a:solidFill>
                <a:latin typeface="Times New Roman" panose="02020603050405020304" pitchFamily="18" charset="0"/>
                <a:cs typeface="Calibri" panose="020F0502020204030204" pitchFamily="34" charset="0"/>
              </a:rPr>
              <a:t> (FGI) :</a:t>
            </a:r>
          </a:p>
          <a:p>
            <a:pPr algn="just">
              <a:buClr>
                <a:srgbClr val="D34817"/>
              </a:buClr>
              <a:buFontTx/>
              <a:buNone/>
            </a:pPr>
            <a:r>
              <a:rPr lang="fr-FR" altLang="fr-FR" sz="2400">
                <a:solidFill>
                  <a:srgbClr val="000000"/>
                </a:solidFill>
                <a:latin typeface="Times New Roman" panose="02020603050405020304" pitchFamily="18" charset="0"/>
                <a:cs typeface="Times New Roman" panose="02020603050405020304" pitchFamily="18" charset="0"/>
              </a:rPr>
              <a:t> </a:t>
            </a:r>
            <a:endParaRPr lang="fr-FR" altLang="fr-FR" sz="2400">
              <a:solidFill>
                <a:srgbClr val="000000"/>
              </a:solidFill>
              <a:latin typeface="Times New Roman" panose="02020603050405020304" pitchFamily="18" charset="0"/>
              <a:cs typeface="Calibri" panose="020F0502020204030204" pitchFamily="34" charset="0"/>
            </a:endParaRPr>
          </a:p>
          <a:p>
            <a:pPr algn="just">
              <a:buClr>
                <a:srgbClr val="D34817"/>
              </a:buClr>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cs typeface="Times New Roman" panose="02020603050405020304" pitchFamily="18" charset="0"/>
              </a:rPr>
              <a:t>2 sous-catégories de FGI en fonction de leur régime de combustion :</a:t>
            </a:r>
            <a:endParaRPr lang="fr-FR" altLang="fr-FR" sz="2400">
              <a:solidFill>
                <a:srgbClr val="000000"/>
              </a:solidFill>
              <a:latin typeface="Times New Roman" panose="02020603050405020304" pitchFamily="18" charset="0"/>
              <a:cs typeface="Calibri" panose="020F0502020204030204" pitchFamily="34" charset="0"/>
            </a:endParaRPr>
          </a:p>
          <a:p>
            <a:pPr algn="just">
              <a:buClr>
                <a:srgbClr val="D34817"/>
              </a:buClr>
              <a:buFontTx/>
              <a:buNone/>
            </a:pPr>
            <a:r>
              <a:rPr lang="fr-FR" altLang="fr-FR" sz="2400">
                <a:solidFill>
                  <a:srgbClr val="000000"/>
                </a:solidFill>
                <a:latin typeface="Times New Roman" panose="02020603050405020304" pitchFamily="18" charset="0"/>
                <a:cs typeface="Times New Roman" panose="02020603050405020304" pitchFamily="18" charset="0"/>
              </a:rPr>
              <a:t> </a:t>
            </a:r>
            <a:endParaRPr lang="fr-FR" altLang="fr-FR" sz="2400">
              <a:solidFill>
                <a:srgbClr val="000000"/>
              </a:solidFill>
              <a:latin typeface="Times New Roman" panose="02020603050405020304" pitchFamily="18" charset="0"/>
              <a:cs typeface="Calibri" panose="020F0502020204030204" pitchFamily="34" charset="0"/>
            </a:endParaRPr>
          </a:p>
          <a:p>
            <a:pPr algn="just">
              <a:buClr>
                <a:srgbClr val="D34817"/>
              </a:buClr>
              <a:buFontTx/>
              <a:buChar char="•"/>
            </a:pPr>
            <a:r>
              <a:rPr lang="fr-FR" altLang="fr-FR" sz="2400">
                <a:solidFill>
                  <a:srgbClr val="000000"/>
                </a:solidFill>
                <a:latin typeface="Times New Roman" panose="02020603050405020304" pitchFamily="18" charset="0"/>
                <a:cs typeface="Times New Roman" panose="02020603050405020304" pitchFamily="18" charset="0"/>
              </a:rPr>
              <a:t> Front de flammes dans le prémélange </a:t>
            </a:r>
            <a:r>
              <a:rPr lang="fr-FR" altLang="fr-FR" sz="2400" u="sng">
                <a:solidFill>
                  <a:srgbClr val="000000"/>
                </a:solidFill>
                <a:latin typeface="Times New Roman" panose="02020603050405020304" pitchFamily="18" charset="0"/>
                <a:cs typeface="Times New Roman" panose="02020603050405020304" pitchFamily="18" charset="0"/>
              </a:rPr>
              <a:t>ne génère aucune onde de pression, </a:t>
            </a:r>
            <a:r>
              <a:rPr lang="fr-FR" altLang="fr-FR" sz="2400">
                <a:solidFill>
                  <a:srgbClr val="000000"/>
                </a:solidFill>
                <a:latin typeface="Times New Roman" panose="02020603050405020304" pitchFamily="18" charset="0"/>
                <a:cs typeface="Times New Roman" panose="02020603050405020304" pitchFamily="18" charset="0"/>
              </a:rPr>
              <a:t>ou de façon négligeable, on parle de feu « éclair » (Flash Fire) ;</a:t>
            </a:r>
            <a:endParaRPr lang="fr-FR" altLang="fr-FR" sz="2400">
              <a:solidFill>
                <a:srgbClr val="000000"/>
              </a:solidFill>
              <a:latin typeface="Times New Roman" panose="02020603050405020304" pitchFamily="18" charset="0"/>
              <a:cs typeface="Calibri" panose="020F0502020204030204" pitchFamily="34" charset="0"/>
            </a:endParaRPr>
          </a:p>
          <a:p>
            <a:pPr algn="just">
              <a:buClr>
                <a:srgbClr val="D34817"/>
              </a:buClr>
              <a:buFontTx/>
              <a:buChar char="•"/>
            </a:pPr>
            <a:endParaRPr lang="fr-FR" altLang="fr-FR" sz="2400">
              <a:solidFill>
                <a:srgbClr val="000000"/>
              </a:solidFill>
              <a:latin typeface="Times New Roman" panose="02020603050405020304" pitchFamily="18" charset="0"/>
              <a:cs typeface="Calibri" panose="020F0502020204030204" pitchFamily="34" charset="0"/>
            </a:endParaRPr>
          </a:p>
          <a:p>
            <a:pPr algn="just">
              <a:buClr>
                <a:srgbClr val="D34817"/>
              </a:buClr>
              <a:buFont typeface="Arial" panose="020B0604020202020204" pitchFamily="34" charset="0"/>
              <a:buNone/>
            </a:pPr>
            <a:r>
              <a:rPr lang="fr-FR" altLang="fr-FR" sz="2400">
                <a:solidFill>
                  <a:srgbClr val="000000"/>
                </a:solidFill>
                <a:latin typeface="Times New Roman" panose="02020603050405020304" pitchFamily="18" charset="0"/>
                <a:cs typeface="Calibri" panose="020F0502020204030204" pitchFamily="34" charset="0"/>
              </a:rPr>
              <a:t>Front de flammes </a:t>
            </a:r>
            <a:r>
              <a:rPr lang="fr-FR" altLang="fr-FR" sz="2400" u="sng">
                <a:solidFill>
                  <a:srgbClr val="000000"/>
                </a:solidFill>
                <a:latin typeface="Times New Roman" panose="02020603050405020304" pitchFamily="18" charset="0"/>
                <a:cs typeface="Calibri" panose="020F0502020204030204" pitchFamily="34" charset="0"/>
              </a:rPr>
              <a:t>génère une onde de pression</a:t>
            </a:r>
            <a:r>
              <a:rPr lang="fr-FR" altLang="fr-FR" sz="2400">
                <a:solidFill>
                  <a:srgbClr val="000000"/>
                </a:solidFill>
                <a:latin typeface="Times New Roman" panose="02020603050405020304" pitchFamily="18" charset="0"/>
                <a:cs typeface="Calibri" panose="020F0502020204030204" pitchFamily="34" charset="0"/>
              </a:rPr>
              <a:t>, on parle d’explosion de fumées (Smoke Explosion).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Espace réservé du numéro de diapositive 3">
            <a:extLst>
              <a:ext uri="{FF2B5EF4-FFF2-40B4-BE49-F238E27FC236}">
                <a16:creationId xmlns:a16="http://schemas.microsoft.com/office/drawing/2014/main" id="{FC7FAA6F-A3AF-951D-B098-098868019731}"/>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D0DFB61-891C-436E-89FB-A2B6A5758A59}" type="slidenum">
              <a:rPr lang="fr-FR" altLang="fr-FR" sz="1200">
                <a:solidFill>
                  <a:srgbClr val="898989"/>
                </a:solidFill>
              </a:rPr>
              <a:pPr algn="r" eaLnBrk="1" hangingPunct="1">
                <a:spcBef>
                  <a:spcPct val="0"/>
                </a:spcBef>
                <a:buFontTx/>
                <a:buNone/>
              </a:pPr>
              <a:t>107</a:t>
            </a:fld>
            <a:endParaRPr lang="fr-FR" altLang="fr-FR" sz="1200">
              <a:solidFill>
                <a:srgbClr val="898989"/>
              </a:solidFill>
            </a:endParaRPr>
          </a:p>
        </p:txBody>
      </p:sp>
      <p:sp>
        <p:nvSpPr>
          <p:cNvPr id="111619" name="Titre 8">
            <a:extLst>
              <a:ext uri="{FF2B5EF4-FFF2-40B4-BE49-F238E27FC236}">
                <a16:creationId xmlns:a16="http://schemas.microsoft.com/office/drawing/2014/main" id="{4D5B3CC7-04E2-7374-526A-AC3D63DCE7B7}"/>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Phases de développement d’un feu</a:t>
            </a:r>
          </a:p>
        </p:txBody>
      </p:sp>
      <p:sp>
        <p:nvSpPr>
          <p:cNvPr id="111620" name="ZoneTexte 5">
            <a:extLst>
              <a:ext uri="{FF2B5EF4-FFF2-40B4-BE49-F238E27FC236}">
                <a16:creationId xmlns:a16="http://schemas.microsoft.com/office/drawing/2014/main" id="{4AF61360-BF02-55AA-D77B-EE9E7C740747}"/>
              </a:ext>
            </a:extLst>
          </p:cNvPr>
          <p:cNvSpPr txBox="1">
            <a:spLocks noChangeArrowheads="1"/>
          </p:cNvSpPr>
          <p:nvPr/>
        </p:nvSpPr>
        <p:spPr bwMode="auto">
          <a:xfrm>
            <a:off x="323850" y="1246188"/>
            <a:ext cx="814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None/>
            </a:pPr>
            <a:r>
              <a:rPr lang="fr-FR" altLang="fr-FR" sz="2400" b="1">
                <a:solidFill>
                  <a:srgbClr val="000000"/>
                </a:solidFill>
                <a:latin typeface="Times New Roman" panose="02020603050405020304" pitchFamily="18" charset="0"/>
                <a:cs typeface="Times New Roman" panose="02020603050405020304" pitchFamily="18" charset="0"/>
              </a:rPr>
              <a:t>Famille des Fire Gas Ignition</a:t>
            </a:r>
            <a:r>
              <a:rPr lang="fr-FR" altLang="fr-FR" sz="2400">
                <a:solidFill>
                  <a:srgbClr val="000000"/>
                </a:solidFill>
                <a:latin typeface="Times New Roman" panose="02020603050405020304" pitchFamily="18" charset="0"/>
                <a:cs typeface="Calibri" panose="020F0502020204030204" pitchFamily="34" charset="0"/>
              </a:rPr>
              <a:t> (FGI) :</a:t>
            </a:r>
          </a:p>
        </p:txBody>
      </p:sp>
      <p:sp>
        <p:nvSpPr>
          <p:cNvPr id="111621" name="Rectangle 6">
            <a:extLst>
              <a:ext uri="{FF2B5EF4-FFF2-40B4-BE49-F238E27FC236}">
                <a16:creationId xmlns:a16="http://schemas.microsoft.com/office/drawing/2014/main" id="{7767756D-E411-F5F8-4149-027485BFFD44}"/>
              </a:ext>
            </a:extLst>
          </p:cNvPr>
          <p:cNvSpPr>
            <a:spLocks noChangeArrowheads="1"/>
          </p:cNvSpPr>
          <p:nvPr/>
        </p:nvSpPr>
        <p:spPr bwMode="auto">
          <a:xfrm>
            <a:off x="3695700" y="28908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11622" name="Image 79912">
            <a:extLst>
              <a:ext uri="{FF2B5EF4-FFF2-40B4-BE49-F238E27FC236}">
                <a16:creationId xmlns:a16="http://schemas.microsoft.com/office/drawing/2014/main" id="{AD886AFE-6F89-86A5-27EE-332C769A5D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0"/>
          <a:stretch>
            <a:fillRect/>
          </a:stretch>
        </p:blipFill>
        <p:spPr bwMode="auto">
          <a:xfrm>
            <a:off x="914400" y="1828800"/>
            <a:ext cx="34290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3" name="Rectangle 8">
            <a:extLst>
              <a:ext uri="{FF2B5EF4-FFF2-40B4-BE49-F238E27FC236}">
                <a16:creationId xmlns:a16="http://schemas.microsoft.com/office/drawing/2014/main" id="{4BB18E1E-F1F4-0F25-4C61-1404553B2892}"/>
              </a:ext>
            </a:extLst>
          </p:cNvPr>
          <p:cNvSpPr>
            <a:spLocks noChangeArrowheads="1"/>
          </p:cNvSpPr>
          <p:nvPr/>
        </p:nvSpPr>
        <p:spPr bwMode="auto">
          <a:xfrm>
            <a:off x="3705225" y="28908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11624" name="Image 79913">
            <a:extLst>
              <a:ext uri="{FF2B5EF4-FFF2-40B4-BE49-F238E27FC236}">
                <a16:creationId xmlns:a16="http://schemas.microsoft.com/office/drawing/2014/main" id="{5242A40C-BD1F-26A5-8D59-F8626D790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0"/>
          <a:stretch>
            <a:fillRect/>
          </a:stretch>
        </p:blipFill>
        <p:spPr bwMode="auto">
          <a:xfrm>
            <a:off x="4572000" y="1828800"/>
            <a:ext cx="3429000"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5" name="Rectangle 10">
            <a:extLst>
              <a:ext uri="{FF2B5EF4-FFF2-40B4-BE49-F238E27FC236}">
                <a16:creationId xmlns:a16="http://schemas.microsoft.com/office/drawing/2014/main" id="{04123DD8-4296-028A-8D83-5CFADBDB0191}"/>
              </a:ext>
            </a:extLst>
          </p:cNvPr>
          <p:cNvSpPr>
            <a:spLocks noChangeArrowheads="1"/>
          </p:cNvSpPr>
          <p:nvPr/>
        </p:nvSpPr>
        <p:spPr bwMode="auto">
          <a:xfrm>
            <a:off x="3590925" y="28908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11626" name="Image 79918">
            <a:extLst>
              <a:ext uri="{FF2B5EF4-FFF2-40B4-BE49-F238E27FC236}">
                <a16:creationId xmlns:a16="http://schemas.microsoft.com/office/drawing/2014/main" id="{F52EE7FF-17E1-FCEA-DA3F-AD46C52B7E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60"/>
          <a:stretch>
            <a:fillRect/>
          </a:stretch>
        </p:blipFill>
        <p:spPr bwMode="auto">
          <a:xfrm>
            <a:off x="2590800" y="3962400"/>
            <a:ext cx="411480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Espace réservé du numéro de diapositive 3">
            <a:extLst>
              <a:ext uri="{FF2B5EF4-FFF2-40B4-BE49-F238E27FC236}">
                <a16:creationId xmlns:a16="http://schemas.microsoft.com/office/drawing/2014/main" id="{9259DA46-FF7F-4533-52A4-AF611C3EA41E}"/>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78012A3-8385-4F2D-9B79-B121E7913085}" type="slidenum">
              <a:rPr lang="fr-FR" altLang="fr-FR" sz="1200">
                <a:solidFill>
                  <a:srgbClr val="898989"/>
                </a:solidFill>
              </a:rPr>
              <a:pPr algn="r" eaLnBrk="1" hangingPunct="1">
                <a:spcBef>
                  <a:spcPct val="0"/>
                </a:spcBef>
                <a:buFontTx/>
                <a:buNone/>
              </a:pPr>
              <a:t>108</a:t>
            </a:fld>
            <a:endParaRPr lang="fr-FR" altLang="fr-FR" sz="1200">
              <a:solidFill>
                <a:srgbClr val="898989"/>
              </a:solidFill>
            </a:endParaRPr>
          </a:p>
        </p:txBody>
      </p:sp>
      <p:sp>
        <p:nvSpPr>
          <p:cNvPr id="112643" name="Titre 8">
            <a:extLst>
              <a:ext uri="{FF2B5EF4-FFF2-40B4-BE49-F238E27FC236}">
                <a16:creationId xmlns:a16="http://schemas.microsoft.com/office/drawing/2014/main" id="{C963793A-2DC7-A798-C712-4B48AE9A4B1F}"/>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Effets des incendies</a:t>
            </a:r>
          </a:p>
        </p:txBody>
      </p:sp>
      <p:sp>
        <p:nvSpPr>
          <p:cNvPr id="24581" name="ZoneTexte 6">
            <a:extLst>
              <a:ext uri="{FF2B5EF4-FFF2-40B4-BE49-F238E27FC236}">
                <a16:creationId xmlns:a16="http://schemas.microsoft.com/office/drawing/2014/main" id="{D6DAA914-98AC-47E8-BB9B-897D5607D0F0}"/>
              </a:ext>
            </a:extLst>
          </p:cNvPr>
          <p:cNvSpPr txBox="1">
            <a:spLocks noChangeArrowheads="1"/>
          </p:cNvSpPr>
          <p:nvPr/>
        </p:nvSpPr>
        <p:spPr bwMode="auto">
          <a:xfrm>
            <a:off x="250825" y="1214438"/>
            <a:ext cx="8161338" cy="461962"/>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fr-FR" sz="2400" b="1" u="dbl" dirty="0">
                <a:latin typeface="Times New Roman" panose="02020603050405020304" pitchFamily="18" charset="0"/>
                <a:cs typeface="Times New Roman" panose="02020603050405020304" pitchFamily="18" charset="0"/>
              </a:rPr>
              <a:t>Synthèse des phénomènes à cinétique rapide</a:t>
            </a:r>
            <a:endParaRPr lang="fr-FR" altLang="fr-FR" sz="2800" b="1" u="sng" dirty="0">
              <a:latin typeface="Times New Roman" panose="02020603050405020304" pitchFamily="18" charset="0"/>
              <a:cs typeface="Times New Roman" panose="02020603050405020304" pitchFamily="18" charset="0"/>
            </a:endParaRPr>
          </a:p>
        </p:txBody>
      </p:sp>
      <p:sp>
        <p:nvSpPr>
          <p:cNvPr id="112645" name="Rectangle 2">
            <a:extLst>
              <a:ext uri="{FF2B5EF4-FFF2-40B4-BE49-F238E27FC236}">
                <a16:creationId xmlns:a16="http://schemas.microsoft.com/office/drawing/2014/main" id="{867720B1-5ED3-106A-B5B5-84E127BD18D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12646" name="Picture 1" descr="GTOD INC_Livre 1 - Concepts Essentiels - nov2020_Page_045">
            <a:extLst>
              <a:ext uri="{FF2B5EF4-FFF2-40B4-BE49-F238E27FC236}">
                <a16:creationId xmlns:a16="http://schemas.microsoft.com/office/drawing/2014/main" id="{59CBD3FE-F991-7720-EE18-3C5510668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932" t="26653" r="8414" b="36099"/>
          <a:stretch>
            <a:fillRect/>
          </a:stretch>
        </p:blipFill>
        <p:spPr bwMode="auto">
          <a:xfrm>
            <a:off x="1304925" y="1701800"/>
            <a:ext cx="6534150" cy="454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Espace réservé du numéro de diapositive 3">
            <a:extLst>
              <a:ext uri="{FF2B5EF4-FFF2-40B4-BE49-F238E27FC236}">
                <a16:creationId xmlns:a16="http://schemas.microsoft.com/office/drawing/2014/main" id="{847A98AD-6B5C-9273-F961-1727868727F0}"/>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152C029-82E0-41CB-8D88-8F9413B4458C}" type="slidenum">
              <a:rPr lang="fr-FR" altLang="fr-FR" sz="1200">
                <a:solidFill>
                  <a:srgbClr val="898989"/>
                </a:solidFill>
              </a:rPr>
              <a:pPr algn="r" eaLnBrk="1" hangingPunct="1">
                <a:spcBef>
                  <a:spcPct val="0"/>
                </a:spcBef>
                <a:buFontTx/>
                <a:buNone/>
              </a:pPr>
              <a:t>109</a:t>
            </a:fld>
            <a:endParaRPr lang="fr-FR" altLang="fr-FR" sz="1200">
              <a:solidFill>
                <a:srgbClr val="898989"/>
              </a:solidFill>
            </a:endParaRPr>
          </a:p>
        </p:txBody>
      </p:sp>
      <p:sp>
        <p:nvSpPr>
          <p:cNvPr id="113667" name="Titre 8">
            <a:extLst>
              <a:ext uri="{FF2B5EF4-FFF2-40B4-BE49-F238E27FC236}">
                <a16:creationId xmlns:a16="http://schemas.microsoft.com/office/drawing/2014/main" id="{73BBEF03-1CBF-3C84-AB8B-38F6FA2461E9}"/>
              </a:ext>
            </a:extLst>
          </p:cNvPr>
          <p:cNvSpPr>
            <a:spLocks noGrp="1"/>
          </p:cNvSpPr>
          <p:nvPr>
            <p:ph type="title" idx="4294967295"/>
          </p:nvPr>
        </p:nvSpPr>
        <p:spPr>
          <a:xfrm>
            <a:off x="268288" y="2636838"/>
            <a:ext cx="8607425" cy="939800"/>
          </a:xfrm>
        </p:spPr>
        <p:txBody>
          <a:bodyPr/>
          <a:lstStyle/>
          <a:p>
            <a:pPr eaLnBrk="1" hangingPunct="1"/>
            <a:r>
              <a:rPr lang="fr-FR" altLang="fr-FR" sz="3200" b="1">
                <a:solidFill>
                  <a:srgbClr val="984807"/>
                </a:solidFill>
              </a:rPr>
              <a:t>Effets des incendies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u numéro de diapositive 3">
            <a:extLst>
              <a:ext uri="{FF2B5EF4-FFF2-40B4-BE49-F238E27FC236}">
                <a16:creationId xmlns:a16="http://schemas.microsoft.com/office/drawing/2014/main" id="{61A427EF-130D-00FA-A27F-C390DAE6DF79}"/>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64D7488-4692-448D-A0E0-7A46BF770CE3}" type="slidenum">
              <a:rPr lang="fr-FR" altLang="fr-FR" sz="1200">
                <a:solidFill>
                  <a:srgbClr val="898989"/>
                </a:solidFill>
              </a:rPr>
              <a:pPr algn="r" eaLnBrk="1" hangingPunct="1">
                <a:spcBef>
                  <a:spcPct val="0"/>
                </a:spcBef>
                <a:buFontTx/>
                <a:buNone/>
              </a:pPr>
              <a:t>11</a:t>
            </a:fld>
            <a:endParaRPr lang="fr-FR" altLang="fr-FR" sz="1200">
              <a:solidFill>
                <a:srgbClr val="898989"/>
              </a:solidFill>
            </a:endParaRPr>
          </a:p>
        </p:txBody>
      </p:sp>
      <p:sp>
        <p:nvSpPr>
          <p:cNvPr id="5" name="Titre 8">
            <a:extLst>
              <a:ext uri="{FF2B5EF4-FFF2-40B4-BE49-F238E27FC236}">
                <a16:creationId xmlns:a16="http://schemas.microsoft.com/office/drawing/2014/main" id="{2862EB6C-90F7-5C74-1E86-A4A287FCA49A}"/>
              </a:ext>
            </a:extLst>
          </p:cNvPr>
          <p:cNvSpPr>
            <a:spLocks noGrp="1"/>
          </p:cNvSpPr>
          <p:nvPr>
            <p:ph type="title" idx="4294967295"/>
          </p:nvPr>
        </p:nvSpPr>
        <p:spPr>
          <a:xfrm>
            <a:off x="250825" y="274638"/>
            <a:ext cx="8607425" cy="939800"/>
          </a:xfrm>
        </p:spPr>
        <p:txBody>
          <a:bodyPr/>
          <a:lstStyle/>
          <a:p>
            <a:pPr eaLnBrk="1" hangingPunct="1">
              <a:defRPr/>
            </a:pPr>
            <a:r>
              <a:rPr lang="fr-FR" sz="3200" b="1" dirty="0">
                <a:solidFill>
                  <a:schemeClr val="accent6">
                    <a:lumMod val="50000"/>
                  </a:schemeClr>
                </a:solidFill>
              </a:rPr>
              <a:t>Les modes de propagations</a:t>
            </a:r>
          </a:p>
        </p:txBody>
      </p:sp>
      <p:sp>
        <p:nvSpPr>
          <p:cNvPr id="13316" name="ZoneTexte 5">
            <a:extLst>
              <a:ext uri="{FF2B5EF4-FFF2-40B4-BE49-F238E27FC236}">
                <a16:creationId xmlns:a16="http://schemas.microsoft.com/office/drawing/2014/main" id="{47F30A33-06B5-C02E-4785-28E8EB21C36B}"/>
              </a:ext>
            </a:extLst>
          </p:cNvPr>
          <p:cNvSpPr txBox="1">
            <a:spLocks noChangeArrowheads="1"/>
          </p:cNvSpPr>
          <p:nvPr/>
        </p:nvSpPr>
        <p:spPr bwMode="auto">
          <a:xfrm>
            <a:off x="381000" y="1371600"/>
            <a:ext cx="381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rPr>
              <a:t>La convection :</a:t>
            </a:r>
          </a:p>
        </p:txBody>
      </p:sp>
      <p:sp>
        <p:nvSpPr>
          <p:cNvPr id="13317" name="Rectangle 8">
            <a:extLst>
              <a:ext uri="{FF2B5EF4-FFF2-40B4-BE49-F238E27FC236}">
                <a16:creationId xmlns:a16="http://schemas.microsoft.com/office/drawing/2014/main" id="{A0E71DFD-4C2B-912A-8E74-5A039834846E}"/>
              </a:ext>
            </a:extLst>
          </p:cNvPr>
          <p:cNvSpPr>
            <a:spLocks noChangeArrowheads="1"/>
          </p:cNvSpPr>
          <p:nvPr/>
        </p:nvSpPr>
        <p:spPr bwMode="auto">
          <a:xfrm>
            <a:off x="1685925" y="1733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3318" name="Picture 7" descr="LIVRE 1 - 03 juillet 2018 - 16h30_Page_034">
            <a:extLst>
              <a:ext uri="{FF2B5EF4-FFF2-40B4-BE49-F238E27FC236}">
                <a16:creationId xmlns:a16="http://schemas.microsoft.com/office/drawing/2014/main" id="{EF048197-2403-38D7-C357-FF6BD8DAFC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983" t="24588" r="50526" b="40263"/>
          <a:stretch>
            <a:fillRect/>
          </a:stretch>
        </p:blipFill>
        <p:spPr bwMode="auto">
          <a:xfrm>
            <a:off x="4427538" y="1371600"/>
            <a:ext cx="4178300" cy="475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Rectangle 10">
            <a:extLst>
              <a:ext uri="{FF2B5EF4-FFF2-40B4-BE49-F238E27FC236}">
                <a16:creationId xmlns:a16="http://schemas.microsoft.com/office/drawing/2014/main" id="{D24F5AF7-CEE2-D727-1719-BA0A651BD803}"/>
              </a:ext>
            </a:extLst>
          </p:cNvPr>
          <p:cNvSpPr>
            <a:spLocks noChangeArrowheads="1"/>
          </p:cNvSpPr>
          <p:nvPr/>
        </p:nvSpPr>
        <p:spPr bwMode="auto">
          <a:xfrm>
            <a:off x="3814763" y="228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3320" name="Image 1">
            <a:extLst>
              <a:ext uri="{FF2B5EF4-FFF2-40B4-BE49-F238E27FC236}">
                <a16:creationId xmlns:a16="http://schemas.microsoft.com/office/drawing/2014/main" id="{453286D3-E890-7E83-834E-9B010EF9E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800" y="1849438"/>
            <a:ext cx="2852738"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Rectangle 12">
            <a:extLst>
              <a:ext uri="{FF2B5EF4-FFF2-40B4-BE49-F238E27FC236}">
                <a16:creationId xmlns:a16="http://schemas.microsoft.com/office/drawing/2014/main" id="{DCAF21E0-85D0-7A0B-2549-796B248E193E}"/>
              </a:ext>
            </a:extLst>
          </p:cNvPr>
          <p:cNvSpPr>
            <a:spLocks noChangeArrowheads="1"/>
          </p:cNvSpPr>
          <p:nvPr/>
        </p:nvSpPr>
        <p:spPr bwMode="auto">
          <a:xfrm>
            <a:off x="3157538" y="24812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Espace réservé du numéro de diapositive 3">
            <a:extLst>
              <a:ext uri="{FF2B5EF4-FFF2-40B4-BE49-F238E27FC236}">
                <a16:creationId xmlns:a16="http://schemas.microsoft.com/office/drawing/2014/main" id="{696B5E38-0609-1CD0-94D4-EAAF8721B45B}"/>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A638149-95CA-4338-B260-F251465A56BF}" type="slidenum">
              <a:rPr lang="fr-FR" altLang="fr-FR" sz="1200">
                <a:solidFill>
                  <a:srgbClr val="898989"/>
                </a:solidFill>
              </a:rPr>
              <a:pPr algn="r" eaLnBrk="1" hangingPunct="1">
                <a:spcBef>
                  <a:spcPct val="0"/>
                </a:spcBef>
                <a:buFontTx/>
                <a:buNone/>
              </a:pPr>
              <a:t>110</a:t>
            </a:fld>
            <a:endParaRPr lang="fr-FR" altLang="fr-FR" sz="1200">
              <a:solidFill>
                <a:srgbClr val="898989"/>
              </a:solidFill>
            </a:endParaRPr>
          </a:p>
        </p:txBody>
      </p:sp>
      <p:sp>
        <p:nvSpPr>
          <p:cNvPr id="114691" name="Titre 8">
            <a:extLst>
              <a:ext uri="{FF2B5EF4-FFF2-40B4-BE49-F238E27FC236}">
                <a16:creationId xmlns:a16="http://schemas.microsoft.com/office/drawing/2014/main" id="{F85F210B-1003-926E-47A0-BFD494A2F749}"/>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Effets des incendies</a:t>
            </a:r>
          </a:p>
        </p:txBody>
      </p:sp>
      <p:sp>
        <p:nvSpPr>
          <p:cNvPr id="3" name="ZoneTexte 2">
            <a:extLst>
              <a:ext uri="{FF2B5EF4-FFF2-40B4-BE49-F238E27FC236}">
                <a16:creationId xmlns:a16="http://schemas.microsoft.com/office/drawing/2014/main" id="{4390182B-C0DA-B65C-F930-838338FC667D}"/>
              </a:ext>
            </a:extLst>
          </p:cNvPr>
          <p:cNvSpPr txBox="1"/>
          <p:nvPr/>
        </p:nvSpPr>
        <p:spPr>
          <a:xfrm>
            <a:off x="468313" y="1341438"/>
            <a:ext cx="8218487" cy="4441825"/>
          </a:xfrm>
          <a:prstGeom prst="rect">
            <a:avLst/>
          </a:prstGeom>
          <a:noFill/>
        </p:spPr>
        <p:txBody>
          <a:bodyPr>
            <a:spAutoFit/>
          </a:bodyPr>
          <a:lstStyle/>
          <a:p>
            <a:pPr algn="just">
              <a:lnSpc>
                <a:spcPct val="107000"/>
              </a:lnSpc>
              <a:spcAft>
                <a:spcPts val="800"/>
              </a:spcAft>
              <a:tabLst>
                <a:tab pos="678180" algn="l"/>
              </a:tabLst>
              <a:defRPr/>
            </a:pPr>
            <a:r>
              <a:rPr lang="fr-FR" sz="2400" b="1" u="sng" cap="all" dirty="0">
                <a:latin typeface="Times New Roman" panose="02020603050405020304" pitchFamily="18" charset="0"/>
                <a:ea typeface="Calibri" panose="020F0502020204030204" pitchFamily="34" charset="0"/>
                <a:cs typeface="Times New Roman" panose="02020603050405020304" pitchFamily="18" charset="0"/>
              </a:rPr>
              <a:t>sécurité et santé des SP : </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Aft>
                <a:spcPts val="80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1</a:t>
            </a:r>
            <a:r>
              <a:rPr lang="fr-FR" sz="2400" baseline="30000" dirty="0">
                <a:latin typeface="Times New Roman" panose="02020603050405020304" pitchFamily="18" charset="0"/>
                <a:ea typeface="Calibri" panose="020F0502020204030204" pitchFamily="34" charset="0"/>
                <a:cs typeface="Times New Roman" panose="02020603050405020304" pitchFamily="18" charset="0"/>
              </a:rPr>
              <a:t>ère</a:t>
            </a:r>
            <a:r>
              <a:rPr lang="fr-FR" sz="2400" dirty="0">
                <a:latin typeface="Times New Roman" panose="02020603050405020304" pitchFamily="18" charset="0"/>
                <a:ea typeface="Calibri" panose="020F0502020204030204" pitchFamily="34" charset="0"/>
                <a:cs typeface="Times New Roman" panose="02020603050405020304" pitchFamily="18" charset="0"/>
              </a:rPr>
              <a:t> protection des SP dans la ZE </a:t>
            </a:r>
            <a:r>
              <a:rPr lang="fr-FR" altLang="fr-FR" sz="2400" dirty="0">
                <a:latin typeface="Times New Roman" panose="02020603050405020304" pitchFamily="18" charset="0"/>
                <a:cs typeface="Calibri" panose="020F0502020204030204" pitchFamily="34" charset="0"/>
                <a:sym typeface="Wingdings" panose="05000000000000000000" pitchFamily="2" charset="2"/>
              </a:rPr>
              <a:t> </a:t>
            </a:r>
            <a:r>
              <a:rPr lang="fr-FR" altLang="fr-FR" sz="2400" dirty="0">
                <a:latin typeface="Times New Roman" panose="02020603050405020304" pitchFamily="18" charset="0"/>
                <a:cs typeface="Times New Roman" panose="02020603050405020304" pitchFamily="18" charset="0"/>
                <a:sym typeface="Wingdings" panose="05000000000000000000" pitchFamily="2" charset="2"/>
              </a:rPr>
              <a:t>P</a:t>
            </a:r>
            <a:r>
              <a:rPr lang="fr-FR" sz="2400" dirty="0">
                <a:latin typeface="Times New Roman" panose="02020603050405020304" pitchFamily="18" charset="0"/>
                <a:ea typeface="Calibri" panose="020F0502020204030204" pitchFamily="34" charset="0"/>
                <a:cs typeface="Times New Roman" panose="02020603050405020304" pitchFamily="18" charset="0"/>
              </a:rPr>
              <a:t>ort complet des EPI + ARI.</a:t>
            </a:r>
          </a:p>
          <a:p>
            <a:pPr algn="just">
              <a:lnSpc>
                <a:spcPct val="107000"/>
              </a:lnSpc>
              <a:spcAft>
                <a:spcPts val="80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Aft>
                <a:spcPts val="800"/>
              </a:spcAft>
              <a:defRPr/>
            </a:pP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defRPr/>
            </a:pP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NANOPARTICULES : </a:t>
            </a:r>
          </a:p>
          <a:p>
            <a:pPr algn="just">
              <a:lnSpc>
                <a:spcPct val="107000"/>
              </a:lnSpc>
              <a:spcAft>
                <a:spcPts val="80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07000"/>
              </a:lnSpc>
              <a:spcAft>
                <a:spcPts val="80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"SE PROTEGER AFIN DE VIVRE PLUS LONGTEMPS"</a:t>
            </a:r>
          </a:p>
        </p:txBody>
      </p:sp>
      <p:pic>
        <p:nvPicPr>
          <p:cNvPr id="114693" name="Picture 1">
            <a:extLst>
              <a:ext uri="{FF2B5EF4-FFF2-40B4-BE49-F238E27FC236}">
                <a16:creationId xmlns:a16="http://schemas.microsoft.com/office/drawing/2014/main" id="{CDAA2430-1C7C-0721-BBF3-F7B5E499F9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7658" t="22447" r="6682" b="59297"/>
          <a:stretch>
            <a:fillRect/>
          </a:stretch>
        </p:blipFill>
        <p:spPr bwMode="auto">
          <a:xfrm>
            <a:off x="5508625" y="2781300"/>
            <a:ext cx="2592388"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Espace réservé du numéro de diapositive 3">
            <a:extLst>
              <a:ext uri="{FF2B5EF4-FFF2-40B4-BE49-F238E27FC236}">
                <a16:creationId xmlns:a16="http://schemas.microsoft.com/office/drawing/2014/main" id="{C23AE4B5-DA30-0758-5F31-86A58B22A4C1}"/>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D5FE1F0-C2A2-4ACF-AED2-B1D266B6CF7E}" type="slidenum">
              <a:rPr lang="fr-FR" altLang="fr-FR" sz="1200">
                <a:solidFill>
                  <a:srgbClr val="898989"/>
                </a:solidFill>
              </a:rPr>
              <a:pPr algn="r" eaLnBrk="1" hangingPunct="1">
                <a:spcBef>
                  <a:spcPct val="0"/>
                </a:spcBef>
                <a:buFontTx/>
                <a:buNone/>
              </a:pPr>
              <a:t>111</a:t>
            </a:fld>
            <a:endParaRPr lang="fr-FR" altLang="fr-FR" sz="1200">
              <a:solidFill>
                <a:srgbClr val="898989"/>
              </a:solidFill>
            </a:endParaRPr>
          </a:p>
        </p:txBody>
      </p:sp>
      <p:sp>
        <p:nvSpPr>
          <p:cNvPr id="115715" name="Titre 8">
            <a:extLst>
              <a:ext uri="{FF2B5EF4-FFF2-40B4-BE49-F238E27FC236}">
                <a16:creationId xmlns:a16="http://schemas.microsoft.com/office/drawing/2014/main" id="{560A1A5F-2A94-48F7-6E18-286626662638}"/>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Effets des incendies</a:t>
            </a:r>
          </a:p>
        </p:txBody>
      </p:sp>
      <p:sp>
        <p:nvSpPr>
          <p:cNvPr id="3" name="ZoneTexte 2">
            <a:extLst>
              <a:ext uri="{FF2B5EF4-FFF2-40B4-BE49-F238E27FC236}">
                <a16:creationId xmlns:a16="http://schemas.microsoft.com/office/drawing/2014/main" id="{B1CC23FC-1848-EBE9-BEED-516C05233ED4}"/>
              </a:ext>
            </a:extLst>
          </p:cNvPr>
          <p:cNvSpPr txBox="1"/>
          <p:nvPr/>
        </p:nvSpPr>
        <p:spPr>
          <a:xfrm>
            <a:off x="468313" y="1341438"/>
            <a:ext cx="8218487" cy="4032250"/>
          </a:xfrm>
          <a:prstGeom prst="rect">
            <a:avLst/>
          </a:prstGeom>
          <a:noFill/>
        </p:spPr>
        <p:txBody>
          <a:bodyPr>
            <a:spAutoFit/>
          </a:bodyPr>
          <a:lstStyle/>
          <a:p>
            <a:pPr algn="just">
              <a:lnSpc>
                <a:spcPct val="107000"/>
              </a:lnSpc>
              <a:spcAft>
                <a:spcPts val="800"/>
              </a:spcAft>
              <a:tabLst>
                <a:tab pos="678180" algn="l"/>
              </a:tabLst>
              <a:defRPr/>
            </a:pPr>
            <a:r>
              <a:rPr lang="fr-FR" sz="2400" b="1" u="sng" cap="all" dirty="0">
                <a:latin typeface="Times New Roman" panose="02020603050405020304" pitchFamily="18" charset="0"/>
                <a:ea typeface="Calibri" panose="020F0502020204030204" pitchFamily="34" charset="0"/>
                <a:cs typeface="Times New Roman" panose="02020603050405020304" pitchFamily="18" charset="0"/>
              </a:rPr>
              <a:t>sécurité et santé des SP : </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Aft>
                <a:spcPts val="80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Incendie </a:t>
            </a:r>
            <a:r>
              <a:rPr lang="fr-FR" altLang="fr-FR" sz="2400" dirty="0">
                <a:latin typeface="Times New Roman" panose="02020603050405020304" pitchFamily="18" charset="0"/>
                <a:cs typeface="Calibri" panose="020F0502020204030204" pitchFamily="34" charset="0"/>
                <a:sym typeface="Wingdings" panose="05000000000000000000" pitchFamily="2" charset="2"/>
              </a:rPr>
              <a:t> </a:t>
            </a:r>
            <a:r>
              <a:rPr lang="fr-FR" sz="2400" dirty="0">
                <a:latin typeface="Times New Roman" panose="02020603050405020304" pitchFamily="18" charset="0"/>
                <a:ea typeface="Calibri" panose="020F0502020204030204" pitchFamily="34" charset="0"/>
                <a:cs typeface="Times New Roman" panose="02020603050405020304" pitchFamily="18" charset="0"/>
              </a:rPr>
              <a:t>combustion non contrôlée qui émet des quantités importantes de chaleur et de produits nocifs.</a:t>
            </a:r>
          </a:p>
          <a:p>
            <a:pPr algn="just">
              <a:lnSpc>
                <a:spcPct val="107000"/>
              </a:lnSpc>
              <a:spcAft>
                <a:spcPts val="800"/>
              </a:spcAft>
              <a:defRPr/>
            </a:pPr>
            <a:r>
              <a:rPr lang="fr-FR" altLang="fr-FR" sz="2400" dirty="0">
                <a:latin typeface="Times New Roman" panose="02020603050405020304" pitchFamily="18" charset="0"/>
                <a:cs typeface="Calibri" panose="020F0502020204030204" pitchFamily="34" charset="0"/>
                <a:sym typeface="Wingdings" panose="05000000000000000000" pitchFamily="2" charset="2"/>
              </a:rPr>
              <a:t> </a:t>
            </a:r>
            <a:r>
              <a:rPr lang="fr-FR" altLang="fr-FR" sz="2400" dirty="0">
                <a:latin typeface="Times New Roman" panose="02020603050405020304" pitchFamily="18" charset="0"/>
                <a:cs typeface="Times New Roman" panose="02020603050405020304" pitchFamily="18" charset="0"/>
                <a:sym typeface="Wingdings" panose="05000000000000000000" pitchFamily="2" charset="2"/>
              </a:rPr>
              <a:t>D</a:t>
            </a:r>
            <a:r>
              <a:rPr lang="fr-FR" sz="2400" dirty="0">
                <a:latin typeface="Times New Roman" panose="02020603050405020304" pitchFamily="18" charset="0"/>
                <a:ea typeface="Calibri" panose="020F0502020204030204" pitchFamily="34" charset="0"/>
                <a:cs typeface="Times New Roman" panose="02020603050405020304" pitchFamily="18" charset="0"/>
              </a:rPr>
              <a:t>es gestes et comportements simples peuvent permettre de limiter le transport et le transfert de contaminants.</a:t>
            </a:r>
          </a:p>
          <a:p>
            <a:pPr algn="just">
              <a:lnSpc>
                <a:spcPct val="107000"/>
              </a:lnSpc>
              <a:spcAft>
                <a:spcPts val="80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Sans précaution le SP va permettre aux </a:t>
            </a:r>
            <a:r>
              <a:rPr lang="fr-FR" altLang="fr-FR" sz="2400" dirty="0">
                <a:latin typeface="Times New Roman" panose="02020603050405020304" pitchFamily="18" charset="0"/>
                <a:cs typeface="Times New Roman" panose="02020603050405020304" pitchFamily="18" charset="0"/>
              </a:rPr>
              <a:t>≠</a:t>
            </a:r>
            <a:r>
              <a:rPr lang="fr-FR" sz="2400" dirty="0">
                <a:latin typeface="Times New Roman" panose="02020603050405020304" pitchFamily="18" charset="0"/>
                <a:ea typeface="Calibri" panose="020F0502020204030204" pitchFamily="34" charset="0"/>
                <a:cs typeface="Times New Roman" panose="02020603050405020304" pitchFamily="18" charset="0"/>
              </a:rPr>
              <a:t> polluants de contaminer les engins de secours, les remises, les vestiaires, les lieux de vies de la caserne.</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Espace réservé du numéro de diapositive 3">
            <a:extLst>
              <a:ext uri="{FF2B5EF4-FFF2-40B4-BE49-F238E27FC236}">
                <a16:creationId xmlns:a16="http://schemas.microsoft.com/office/drawing/2014/main" id="{C1FB740E-773B-93FE-A666-845E5019CFDD}"/>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1AE3DFB-AC1B-400B-990E-B3CC75FB2D8D}" type="slidenum">
              <a:rPr lang="fr-FR" altLang="fr-FR" sz="1200">
                <a:solidFill>
                  <a:srgbClr val="898989"/>
                </a:solidFill>
              </a:rPr>
              <a:pPr algn="r" eaLnBrk="1" hangingPunct="1">
                <a:spcBef>
                  <a:spcPct val="0"/>
                </a:spcBef>
                <a:buFontTx/>
                <a:buNone/>
              </a:pPr>
              <a:t>112</a:t>
            </a:fld>
            <a:endParaRPr lang="fr-FR" altLang="fr-FR" sz="1200">
              <a:solidFill>
                <a:srgbClr val="898989"/>
              </a:solidFill>
            </a:endParaRPr>
          </a:p>
        </p:txBody>
      </p:sp>
      <p:sp>
        <p:nvSpPr>
          <p:cNvPr id="116739" name="Titre 8">
            <a:extLst>
              <a:ext uri="{FF2B5EF4-FFF2-40B4-BE49-F238E27FC236}">
                <a16:creationId xmlns:a16="http://schemas.microsoft.com/office/drawing/2014/main" id="{CA3F34EC-A1DB-84CC-C0A2-8B35983A89B5}"/>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Effets des incendies</a:t>
            </a:r>
          </a:p>
        </p:txBody>
      </p:sp>
      <p:sp>
        <p:nvSpPr>
          <p:cNvPr id="3" name="ZoneTexte 2">
            <a:extLst>
              <a:ext uri="{FF2B5EF4-FFF2-40B4-BE49-F238E27FC236}">
                <a16:creationId xmlns:a16="http://schemas.microsoft.com/office/drawing/2014/main" id="{74E0751C-67D1-5CC0-38A9-D6331281A6D8}"/>
              </a:ext>
            </a:extLst>
          </p:cNvPr>
          <p:cNvSpPr txBox="1"/>
          <p:nvPr/>
        </p:nvSpPr>
        <p:spPr>
          <a:xfrm>
            <a:off x="468313" y="1341438"/>
            <a:ext cx="8218487" cy="1851025"/>
          </a:xfrm>
          <a:prstGeom prst="rect">
            <a:avLst/>
          </a:prstGeom>
          <a:noFill/>
        </p:spPr>
        <p:txBody>
          <a:bodyPr>
            <a:spAutoFit/>
          </a:bodyPr>
          <a:lstStyle/>
          <a:p>
            <a:pPr algn="just">
              <a:lnSpc>
                <a:spcPct val="107000"/>
              </a:lnSpc>
              <a:spcAft>
                <a:spcPts val="800"/>
              </a:spcAft>
              <a:tabLst>
                <a:tab pos="678180" algn="l"/>
              </a:tabLst>
              <a:defRPr/>
            </a:pPr>
            <a:r>
              <a:rPr lang="fr-FR" sz="2400" b="1" u="sng" cap="all" dirty="0">
                <a:latin typeface="Times New Roman" panose="02020603050405020304" pitchFamily="18" charset="0"/>
                <a:ea typeface="Calibri" panose="020F0502020204030204" pitchFamily="34" charset="0"/>
                <a:cs typeface="Times New Roman" panose="02020603050405020304" pitchFamily="18" charset="0"/>
              </a:rPr>
              <a:t>sécurité et santé des SP : </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Aft>
                <a:spcPts val="800"/>
              </a:spcAft>
              <a:defRPr/>
            </a:pPr>
            <a:r>
              <a:rPr lang="fr-FR" altLang="fr-FR" sz="2400" dirty="0">
                <a:latin typeface="Times New Roman" panose="02020603050405020304" pitchFamily="18" charset="0"/>
                <a:cs typeface="Calibri" panose="020F0502020204030204" pitchFamily="34" charset="0"/>
                <a:sym typeface="Wingdings" panose="05000000000000000000" pitchFamily="2" charset="2"/>
              </a:rPr>
              <a:t> </a:t>
            </a:r>
            <a:r>
              <a:rPr lang="fr-FR" altLang="fr-FR" sz="2400" dirty="0">
                <a:latin typeface="Times New Roman" panose="02020603050405020304" pitchFamily="18" charset="0"/>
                <a:cs typeface="Times New Roman" panose="02020603050405020304" pitchFamily="18" charset="0"/>
                <a:sym typeface="Wingdings" panose="05000000000000000000" pitchFamily="2" charset="2"/>
              </a:rPr>
              <a:t>A</a:t>
            </a:r>
            <a:r>
              <a:rPr lang="fr-FR" sz="2400" dirty="0">
                <a:latin typeface="Times New Roman" panose="02020603050405020304" pitchFamily="18" charset="0"/>
                <a:ea typeface="Calibri" panose="020F0502020204030204" pitchFamily="34" charset="0"/>
                <a:cs typeface="Times New Roman" panose="02020603050405020304" pitchFamily="18" charset="0"/>
              </a:rPr>
              <a:t>tténuation de l'impact des polluants passe par un nettoyage maximum des EPI et des matériels sur les lieux de l'intervention</a:t>
            </a:r>
          </a:p>
        </p:txBody>
      </p:sp>
      <p:pic>
        <p:nvPicPr>
          <p:cNvPr id="116741" name="Picture 1">
            <a:extLst>
              <a:ext uri="{FF2B5EF4-FFF2-40B4-BE49-F238E27FC236}">
                <a16:creationId xmlns:a16="http://schemas.microsoft.com/office/drawing/2014/main" id="{2E8F74E2-4CE1-F6C7-C99C-52191C42E1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7601" t="70699" r="6682" b="4475"/>
          <a:stretch>
            <a:fillRect/>
          </a:stretch>
        </p:blipFill>
        <p:spPr bwMode="auto">
          <a:xfrm>
            <a:off x="3132138" y="3325813"/>
            <a:ext cx="2087562"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Espace réservé du numéro de diapositive 3">
            <a:extLst>
              <a:ext uri="{FF2B5EF4-FFF2-40B4-BE49-F238E27FC236}">
                <a16:creationId xmlns:a16="http://schemas.microsoft.com/office/drawing/2014/main" id="{8858E048-84CA-8E19-B90C-8FCAC6A6EBA8}"/>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3A6115F-826A-4E19-8867-0792AE3B7538}" type="slidenum">
              <a:rPr lang="fr-FR" altLang="fr-FR" sz="1200">
                <a:solidFill>
                  <a:srgbClr val="898989"/>
                </a:solidFill>
              </a:rPr>
              <a:pPr algn="r" eaLnBrk="1" hangingPunct="1">
                <a:spcBef>
                  <a:spcPct val="0"/>
                </a:spcBef>
                <a:buFontTx/>
                <a:buNone/>
              </a:pPr>
              <a:t>113</a:t>
            </a:fld>
            <a:endParaRPr lang="fr-FR" altLang="fr-FR" sz="1200">
              <a:solidFill>
                <a:srgbClr val="898989"/>
              </a:solidFill>
            </a:endParaRPr>
          </a:p>
        </p:txBody>
      </p:sp>
      <p:sp>
        <p:nvSpPr>
          <p:cNvPr id="117763" name="Titre 8">
            <a:extLst>
              <a:ext uri="{FF2B5EF4-FFF2-40B4-BE49-F238E27FC236}">
                <a16:creationId xmlns:a16="http://schemas.microsoft.com/office/drawing/2014/main" id="{411F6303-F159-35DE-5087-677CCD597745}"/>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Effets des incendies</a:t>
            </a:r>
          </a:p>
        </p:txBody>
      </p:sp>
      <p:sp>
        <p:nvSpPr>
          <p:cNvPr id="117764" name="ZoneTexte 5">
            <a:extLst>
              <a:ext uri="{FF2B5EF4-FFF2-40B4-BE49-F238E27FC236}">
                <a16:creationId xmlns:a16="http://schemas.microsoft.com/office/drawing/2014/main" id="{5BAE7226-5877-B259-DC3C-C7BDF5EA2D8F}"/>
              </a:ext>
            </a:extLst>
          </p:cNvPr>
          <p:cNvSpPr txBox="1">
            <a:spLocks noChangeArrowheads="1"/>
          </p:cNvSpPr>
          <p:nvPr/>
        </p:nvSpPr>
        <p:spPr bwMode="auto">
          <a:xfrm>
            <a:off x="381000" y="1981200"/>
            <a:ext cx="83058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Clr>
                <a:srgbClr val="D34817"/>
              </a:buClr>
              <a:buFontTx/>
              <a:buNone/>
            </a:pPr>
            <a:r>
              <a:rPr lang="fr-FR" altLang="fr-FR" sz="2400">
                <a:latin typeface="Times New Roman" panose="02020603050405020304" pitchFamily="18" charset="0"/>
                <a:cs typeface="Calibri" panose="020F0502020204030204" pitchFamily="34" charset="0"/>
              </a:rPr>
              <a:t>Effets physiologiques et psychologiques liés à l'exposition aux effluents du feu peuvent affecter de manière significative la capacité des occupants à prendre les bonnes décisions pour accomplir l'extinction d'un début d'incendie, d'évacuer ou de se protéger.</a:t>
            </a:r>
          </a:p>
          <a:p>
            <a:pPr algn="just">
              <a:spcBef>
                <a:spcPct val="0"/>
              </a:spcBef>
              <a:buClr>
                <a:srgbClr val="D34817"/>
              </a:buClr>
              <a:buFontTx/>
              <a:buNone/>
            </a:pPr>
            <a:endParaRPr lang="fr-FR" altLang="fr-FR" sz="2400">
              <a:latin typeface="Times New Roman" panose="02020603050405020304" pitchFamily="18" charset="0"/>
              <a:cs typeface="Calibri" panose="020F0502020204030204" pitchFamily="34" charset="0"/>
            </a:endParaRPr>
          </a:p>
          <a:p>
            <a:pPr algn="just">
              <a:spcBef>
                <a:spcPct val="0"/>
              </a:spcBef>
              <a:buClr>
                <a:srgbClr val="D34817"/>
              </a:buClr>
              <a:buFontTx/>
              <a:buNone/>
            </a:pPr>
            <a:endParaRPr lang="fr-FR" altLang="fr-FR" sz="2400">
              <a:latin typeface="Times New Roman" panose="02020603050405020304" pitchFamily="18" charset="0"/>
              <a:cs typeface="Calibri" panose="020F0502020204030204" pitchFamily="34" charset="0"/>
            </a:endParaRPr>
          </a:p>
          <a:p>
            <a:pPr algn="just">
              <a:spcBef>
                <a:spcPct val="0"/>
              </a:spcBef>
              <a:buClr>
                <a:srgbClr val="D34817"/>
              </a:buClr>
              <a:buFontTx/>
              <a:buNone/>
            </a:pPr>
            <a:r>
              <a:rPr lang="fr-FR" altLang="fr-FR" sz="2400" b="1">
                <a:latin typeface="Times New Roman" panose="02020603050405020304" pitchFamily="18" charset="0"/>
                <a:cs typeface="Times New Roman" panose="02020603050405020304" pitchFamily="18" charset="0"/>
              </a:rPr>
              <a:t>Fumées </a:t>
            </a:r>
            <a:r>
              <a:rPr lang="fr-FR" altLang="fr-FR" sz="2400">
                <a:latin typeface="Times New Roman" panose="02020603050405020304" pitchFamily="18" charset="0"/>
                <a:cs typeface="Calibri" panose="020F0502020204030204" pitchFamily="34" charset="0"/>
                <a:sym typeface="Wingdings" panose="05000000000000000000" pitchFamily="2" charset="2"/>
              </a:rPr>
              <a:t> </a:t>
            </a:r>
            <a:r>
              <a:rPr lang="fr-FR" altLang="fr-FR" sz="2400" b="1">
                <a:latin typeface="Times New Roman" panose="02020603050405020304" pitchFamily="18" charset="0"/>
                <a:cs typeface="Times New Roman" panose="02020603050405020304" pitchFamily="18" charset="0"/>
              </a:rPr>
              <a:t>principales causes de mortalité lors des incendies : </a:t>
            </a:r>
            <a:r>
              <a:rPr lang="fr-FR" altLang="fr-FR" sz="2400" b="1" u="sng">
                <a:latin typeface="Times New Roman" panose="02020603050405020304" pitchFamily="18" charset="0"/>
                <a:cs typeface="Times New Roman" panose="02020603050405020304" pitchFamily="18" charset="0"/>
              </a:rPr>
              <a:t>environ 85 %.</a:t>
            </a:r>
            <a:endParaRPr lang="fr-FR" altLang="fr-FR" sz="2400">
              <a:latin typeface="Times New Roman" panose="02020603050405020304" pitchFamily="18" charset="0"/>
              <a:cs typeface="Calibri" panose="020F0502020204030204" pitchFamily="34" charset="0"/>
            </a:endParaRPr>
          </a:p>
        </p:txBody>
      </p:sp>
      <p:sp>
        <p:nvSpPr>
          <p:cNvPr id="117765" name="ZoneTexte 6">
            <a:extLst>
              <a:ext uri="{FF2B5EF4-FFF2-40B4-BE49-F238E27FC236}">
                <a16:creationId xmlns:a16="http://schemas.microsoft.com/office/drawing/2014/main" id="{AD01D2BC-8F1A-8825-AB06-B547BA67A818}"/>
              </a:ext>
            </a:extLst>
          </p:cNvPr>
          <p:cNvSpPr txBox="1">
            <a:spLocks noChangeArrowheads="1"/>
          </p:cNvSpPr>
          <p:nvPr/>
        </p:nvSpPr>
        <p:spPr bwMode="auto">
          <a:xfrm>
            <a:off x="298450" y="1371600"/>
            <a:ext cx="381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rPr>
              <a:t>Sur l'homme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Espace réservé du numéro de diapositive 3">
            <a:extLst>
              <a:ext uri="{FF2B5EF4-FFF2-40B4-BE49-F238E27FC236}">
                <a16:creationId xmlns:a16="http://schemas.microsoft.com/office/drawing/2014/main" id="{5859D059-6264-5C8A-E52F-A0C89DAD6555}"/>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5118406-1342-4E8D-BB43-24D778727107}" type="slidenum">
              <a:rPr lang="fr-FR" altLang="fr-FR" sz="1200">
                <a:solidFill>
                  <a:srgbClr val="898989"/>
                </a:solidFill>
              </a:rPr>
              <a:pPr algn="r" eaLnBrk="1" hangingPunct="1">
                <a:spcBef>
                  <a:spcPct val="0"/>
                </a:spcBef>
                <a:buFontTx/>
                <a:buNone/>
              </a:pPr>
              <a:t>114</a:t>
            </a:fld>
            <a:endParaRPr lang="fr-FR" altLang="fr-FR" sz="1200">
              <a:solidFill>
                <a:srgbClr val="898989"/>
              </a:solidFill>
            </a:endParaRPr>
          </a:p>
        </p:txBody>
      </p:sp>
      <p:sp>
        <p:nvSpPr>
          <p:cNvPr id="118787" name="Titre 8">
            <a:extLst>
              <a:ext uri="{FF2B5EF4-FFF2-40B4-BE49-F238E27FC236}">
                <a16:creationId xmlns:a16="http://schemas.microsoft.com/office/drawing/2014/main" id="{42330946-9AD6-6BFC-08BE-F6D30F871821}"/>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Effets des incendies</a:t>
            </a:r>
          </a:p>
        </p:txBody>
      </p:sp>
      <p:sp>
        <p:nvSpPr>
          <p:cNvPr id="118788" name="ZoneTexte 5">
            <a:extLst>
              <a:ext uri="{FF2B5EF4-FFF2-40B4-BE49-F238E27FC236}">
                <a16:creationId xmlns:a16="http://schemas.microsoft.com/office/drawing/2014/main" id="{B2DA2C70-08A4-AB12-78FE-069D04ABDFBC}"/>
              </a:ext>
            </a:extLst>
          </p:cNvPr>
          <p:cNvSpPr txBox="1">
            <a:spLocks noChangeArrowheads="1"/>
          </p:cNvSpPr>
          <p:nvPr/>
        </p:nvSpPr>
        <p:spPr bwMode="auto">
          <a:xfrm>
            <a:off x="395288" y="2490788"/>
            <a:ext cx="81470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None/>
            </a:pPr>
            <a:r>
              <a:rPr lang="fr-FR" altLang="fr-FR" sz="2400">
                <a:latin typeface="Times New Roman" panose="02020603050405020304" pitchFamily="18" charset="0"/>
                <a:cs typeface="Times New Roman" panose="02020603050405020304" pitchFamily="18" charset="0"/>
              </a:rPr>
              <a:t>Effets physiologiques : </a:t>
            </a:r>
          </a:p>
          <a:p>
            <a:pPr algn="just">
              <a:buClr>
                <a:srgbClr val="D34817"/>
              </a:buClr>
              <a:buFontTx/>
              <a:buNone/>
            </a:pPr>
            <a:endParaRPr lang="fr-FR" altLang="fr-FR" sz="2400">
              <a:latin typeface="Times New Roman" panose="02020603050405020304" pitchFamily="18" charset="0"/>
              <a:cs typeface="Calibri" panose="020F0502020204030204" pitchFamily="34" charset="0"/>
            </a:endParaRPr>
          </a:p>
          <a:p>
            <a:pPr algn="just">
              <a:buClr>
                <a:srgbClr val="D34817"/>
              </a:buClr>
              <a:buFontTx/>
              <a:buChar char="•"/>
            </a:pPr>
            <a:r>
              <a:rPr lang="fr-FR" altLang="fr-FR" sz="2400">
                <a:latin typeface="Times New Roman" panose="02020603050405020304" pitchFamily="18" charset="0"/>
                <a:cs typeface="Times New Roman" panose="02020603050405020304" pitchFamily="18" charset="0"/>
              </a:rPr>
              <a:t> </a:t>
            </a:r>
            <a:r>
              <a:rPr lang="fr-FR" altLang="fr-FR" sz="2400">
                <a:latin typeface="Times New Roman" panose="02020603050405020304" pitchFamily="18"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cs typeface="Times New Roman" panose="02020603050405020304" pitchFamily="18" charset="0"/>
              </a:rPr>
              <a:t>de la visibilité à cause de l'opacité des fumées, de ses effets irritants et de la chaleur intense,</a:t>
            </a:r>
            <a:endParaRPr lang="fr-FR" altLang="fr-FR" sz="2400">
              <a:latin typeface="Times New Roman" panose="02020603050405020304" pitchFamily="18" charset="0"/>
              <a:cs typeface="Calibri" panose="020F0502020204030204" pitchFamily="34" charset="0"/>
            </a:endParaRPr>
          </a:p>
          <a:p>
            <a:pPr algn="just">
              <a:buClr>
                <a:srgbClr val="D34817"/>
              </a:buClr>
              <a:buFontTx/>
              <a:buChar char="•"/>
            </a:pPr>
            <a:r>
              <a:rPr lang="fr-FR" altLang="fr-FR" sz="2400">
                <a:latin typeface="Times New Roman" panose="02020603050405020304" pitchFamily="18" charset="0"/>
                <a:cs typeface="Times New Roman" panose="02020603050405020304" pitchFamily="18" charset="0"/>
              </a:rPr>
              <a:t> Difficultés à respirer dues à la </a:t>
            </a:r>
            <a:r>
              <a:rPr lang="fr-FR" altLang="fr-FR" sz="2400">
                <a:latin typeface="Times New Roman" panose="02020603050405020304" pitchFamily="18" charset="0"/>
                <a:cs typeface="Times New Roman" panose="02020603050405020304" pitchFamily="18" charset="0"/>
                <a:sym typeface="Wingdings" panose="05000000000000000000" pitchFamily="2" charset="2"/>
              </a:rPr>
              <a:t></a:t>
            </a:r>
            <a:r>
              <a:rPr lang="fr-FR" altLang="fr-FR" sz="2400">
                <a:latin typeface="Times New Roman" panose="02020603050405020304" pitchFamily="18" charset="0"/>
                <a:cs typeface="Times New Roman" panose="02020603050405020304" pitchFamily="18" charset="0"/>
              </a:rPr>
              <a:t> du taux d'oxygène et aux gaz toxiques ou corrosifs.</a:t>
            </a:r>
            <a:endParaRPr lang="fr-FR" altLang="fr-FR" sz="2400">
              <a:latin typeface="Times New Roman" panose="02020603050405020304" pitchFamily="18" charset="0"/>
              <a:cs typeface="Calibri" panose="020F0502020204030204" pitchFamily="34" charset="0"/>
            </a:endParaRPr>
          </a:p>
          <a:p>
            <a:pPr algn="just">
              <a:buClr>
                <a:srgbClr val="D34817"/>
              </a:buClr>
              <a:buFontTx/>
              <a:buChar char="•"/>
            </a:pPr>
            <a:r>
              <a:rPr lang="fr-FR" altLang="fr-FR" sz="2400">
                <a:latin typeface="Times New Roman" panose="02020603050405020304" pitchFamily="18" charset="0"/>
                <a:cs typeface="Times New Roman" panose="02020603050405020304" pitchFamily="18" charset="0"/>
              </a:rPr>
              <a:t> Brûlures pulmonaires par inhalation des gaz chauds.</a:t>
            </a:r>
          </a:p>
        </p:txBody>
      </p:sp>
      <p:sp>
        <p:nvSpPr>
          <p:cNvPr id="118789" name="ZoneTexte 6">
            <a:extLst>
              <a:ext uri="{FF2B5EF4-FFF2-40B4-BE49-F238E27FC236}">
                <a16:creationId xmlns:a16="http://schemas.microsoft.com/office/drawing/2014/main" id="{B84634E9-0827-8A5B-C1A0-11F1F7775F58}"/>
              </a:ext>
            </a:extLst>
          </p:cNvPr>
          <p:cNvSpPr txBox="1">
            <a:spLocks noChangeArrowheads="1"/>
          </p:cNvSpPr>
          <p:nvPr/>
        </p:nvSpPr>
        <p:spPr bwMode="auto">
          <a:xfrm>
            <a:off x="298450" y="1371600"/>
            <a:ext cx="381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rPr>
              <a:t>Sur l'homme :</a:t>
            </a:r>
          </a:p>
        </p:txBody>
      </p:sp>
      <p:pic>
        <p:nvPicPr>
          <p:cNvPr id="118790" name="Picture 7" descr="E:\CLIPART\MISC\SAFETY\CSAFE012.WMF">
            <a:extLst>
              <a:ext uri="{FF2B5EF4-FFF2-40B4-BE49-F238E27FC236}">
                <a16:creationId xmlns:a16="http://schemas.microsoft.com/office/drawing/2014/main" id="{29B7E550-8DD1-FA3A-991B-00E8D57865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1335088"/>
            <a:ext cx="2459037" cy="184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Espace réservé du numéro de diapositive 3">
            <a:extLst>
              <a:ext uri="{FF2B5EF4-FFF2-40B4-BE49-F238E27FC236}">
                <a16:creationId xmlns:a16="http://schemas.microsoft.com/office/drawing/2014/main" id="{BFA3C068-A5A6-495B-B491-1F366845002E}"/>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8E9933F-6541-4EA3-AE19-6BBF212B0515}" type="slidenum">
              <a:rPr lang="fr-FR" altLang="fr-FR" sz="1200">
                <a:solidFill>
                  <a:srgbClr val="898989"/>
                </a:solidFill>
              </a:rPr>
              <a:pPr algn="r" eaLnBrk="1" hangingPunct="1">
                <a:spcBef>
                  <a:spcPct val="0"/>
                </a:spcBef>
                <a:buFontTx/>
                <a:buNone/>
              </a:pPr>
              <a:t>115</a:t>
            </a:fld>
            <a:endParaRPr lang="fr-FR" altLang="fr-FR" sz="1200">
              <a:solidFill>
                <a:srgbClr val="898989"/>
              </a:solidFill>
            </a:endParaRPr>
          </a:p>
        </p:txBody>
      </p:sp>
      <p:sp>
        <p:nvSpPr>
          <p:cNvPr id="119811" name="Titre 8">
            <a:extLst>
              <a:ext uri="{FF2B5EF4-FFF2-40B4-BE49-F238E27FC236}">
                <a16:creationId xmlns:a16="http://schemas.microsoft.com/office/drawing/2014/main" id="{C5C43036-E502-CF37-ACA1-2349EBFD5FDB}"/>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Effets des incendies</a:t>
            </a:r>
          </a:p>
        </p:txBody>
      </p:sp>
      <p:sp>
        <p:nvSpPr>
          <p:cNvPr id="119812" name="ZoneTexte 5">
            <a:extLst>
              <a:ext uri="{FF2B5EF4-FFF2-40B4-BE49-F238E27FC236}">
                <a16:creationId xmlns:a16="http://schemas.microsoft.com/office/drawing/2014/main" id="{CCF67ABA-DB43-D8B6-9EC3-02EC58BFA5BE}"/>
              </a:ext>
            </a:extLst>
          </p:cNvPr>
          <p:cNvSpPr txBox="1">
            <a:spLocks noChangeArrowheads="1"/>
          </p:cNvSpPr>
          <p:nvPr/>
        </p:nvSpPr>
        <p:spPr bwMode="auto">
          <a:xfrm>
            <a:off x="381000" y="1981200"/>
            <a:ext cx="81470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Char char="•"/>
            </a:pPr>
            <a:r>
              <a:rPr lang="fr-FR" altLang="fr-FR" sz="2400">
                <a:latin typeface="Times New Roman" panose="02020603050405020304" pitchFamily="18" charset="0"/>
                <a:cs typeface="Calibri" panose="020F0502020204030204" pitchFamily="34" charset="0"/>
              </a:rPr>
              <a:t> Brûlures cutanées : provoquées la quantité de chaleur émise par les flammes ou par les matériaux en combustion.</a:t>
            </a:r>
            <a:r>
              <a:rPr lang="fr-FR" altLang="fr-FR" sz="2400">
                <a:latin typeface="Times New Roman" panose="02020603050405020304" pitchFamily="18" charset="0"/>
                <a:cs typeface="Times New Roman" panose="02020603050405020304" pitchFamily="18" charset="0"/>
              </a:rPr>
              <a:t> </a:t>
            </a:r>
          </a:p>
        </p:txBody>
      </p:sp>
      <p:sp>
        <p:nvSpPr>
          <p:cNvPr id="119813" name="ZoneTexte 6">
            <a:extLst>
              <a:ext uri="{FF2B5EF4-FFF2-40B4-BE49-F238E27FC236}">
                <a16:creationId xmlns:a16="http://schemas.microsoft.com/office/drawing/2014/main" id="{B9F446ED-E711-6205-4F0B-6144EF9CDB76}"/>
              </a:ext>
            </a:extLst>
          </p:cNvPr>
          <p:cNvSpPr txBox="1">
            <a:spLocks noChangeArrowheads="1"/>
          </p:cNvSpPr>
          <p:nvPr/>
        </p:nvSpPr>
        <p:spPr bwMode="auto">
          <a:xfrm>
            <a:off x="298450" y="1371600"/>
            <a:ext cx="381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rPr>
              <a:t>Sur l'homme :</a:t>
            </a:r>
          </a:p>
        </p:txBody>
      </p:sp>
      <p:pic>
        <p:nvPicPr>
          <p:cNvPr id="119814" name="Picture 7" descr="D:\secourisme\pathologie\Peau\Brûlure\brûlure.TIF">
            <a:extLst>
              <a:ext uri="{FF2B5EF4-FFF2-40B4-BE49-F238E27FC236}">
                <a16:creationId xmlns:a16="http://schemas.microsoft.com/office/drawing/2014/main" id="{5A75C747-5894-FF05-189B-B8DBF21F0F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125" y="3098800"/>
            <a:ext cx="4876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Espace réservé du numéro de diapositive 3">
            <a:extLst>
              <a:ext uri="{FF2B5EF4-FFF2-40B4-BE49-F238E27FC236}">
                <a16:creationId xmlns:a16="http://schemas.microsoft.com/office/drawing/2014/main" id="{F8A5F9C5-2FEC-5996-F12A-162131346712}"/>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F7BD4ED-E563-4546-84C4-CA451053009F}" type="slidenum">
              <a:rPr lang="fr-FR" altLang="fr-FR" sz="1200">
                <a:solidFill>
                  <a:srgbClr val="898989"/>
                </a:solidFill>
              </a:rPr>
              <a:pPr algn="r" eaLnBrk="1" hangingPunct="1">
                <a:spcBef>
                  <a:spcPct val="0"/>
                </a:spcBef>
                <a:buFontTx/>
                <a:buNone/>
              </a:pPr>
              <a:t>116</a:t>
            </a:fld>
            <a:endParaRPr lang="fr-FR" altLang="fr-FR" sz="1200">
              <a:solidFill>
                <a:srgbClr val="898989"/>
              </a:solidFill>
            </a:endParaRPr>
          </a:p>
        </p:txBody>
      </p:sp>
      <p:sp>
        <p:nvSpPr>
          <p:cNvPr id="120835" name="Titre 8">
            <a:extLst>
              <a:ext uri="{FF2B5EF4-FFF2-40B4-BE49-F238E27FC236}">
                <a16:creationId xmlns:a16="http://schemas.microsoft.com/office/drawing/2014/main" id="{EE9BB74B-21E8-7320-F18E-6044554C76AB}"/>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Effets des incendies</a:t>
            </a:r>
          </a:p>
        </p:txBody>
      </p:sp>
      <p:sp>
        <p:nvSpPr>
          <p:cNvPr id="120836" name="ZoneTexte 5">
            <a:extLst>
              <a:ext uri="{FF2B5EF4-FFF2-40B4-BE49-F238E27FC236}">
                <a16:creationId xmlns:a16="http://schemas.microsoft.com/office/drawing/2014/main" id="{ECFD11FB-EDD9-9DBA-8511-F79E9999D74A}"/>
              </a:ext>
            </a:extLst>
          </p:cNvPr>
          <p:cNvSpPr txBox="1">
            <a:spLocks noChangeArrowheads="1"/>
          </p:cNvSpPr>
          <p:nvPr/>
        </p:nvSpPr>
        <p:spPr bwMode="auto">
          <a:xfrm>
            <a:off x="381000" y="1981200"/>
            <a:ext cx="8147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Char char="•"/>
            </a:pPr>
            <a:r>
              <a:rPr lang="fr-FR" altLang="fr-FR" sz="2400">
                <a:latin typeface="Times New Roman" panose="02020603050405020304" pitchFamily="18" charset="0"/>
                <a:cs typeface="Calibri" panose="020F0502020204030204" pitchFamily="34" charset="0"/>
              </a:rPr>
              <a:t> Effets psychologiques post incendie peuvent avoir des répercussions sur la personne : pertes de membres de la famille et / ou pertes d'emploi, de ses biens, etc. </a:t>
            </a:r>
          </a:p>
        </p:txBody>
      </p:sp>
      <p:sp>
        <p:nvSpPr>
          <p:cNvPr id="120837" name="ZoneTexte 6">
            <a:extLst>
              <a:ext uri="{FF2B5EF4-FFF2-40B4-BE49-F238E27FC236}">
                <a16:creationId xmlns:a16="http://schemas.microsoft.com/office/drawing/2014/main" id="{795FDF32-9277-FAEF-C8AB-2689616C963C}"/>
              </a:ext>
            </a:extLst>
          </p:cNvPr>
          <p:cNvSpPr txBox="1">
            <a:spLocks noChangeArrowheads="1"/>
          </p:cNvSpPr>
          <p:nvPr/>
        </p:nvSpPr>
        <p:spPr bwMode="auto">
          <a:xfrm>
            <a:off x="298450" y="1371600"/>
            <a:ext cx="381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rPr>
              <a:t>Sur l'homme :</a:t>
            </a:r>
          </a:p>
        </p:txBody>
      </p:sp>
      <p:graphicFrame>
        <p:nvGraphicFramePr>
          <p:cNvPr id="120838" name="Object 7">
            <a:extLst>
              <a:ext uri="{FF2B5EF4-FFF2-40B4-BE49-F238E27FC236}">
                <a16:creationId xmlns:a16="http://schemas.microsoft.com/office/drawing/2014/main" id="{E1F88464-6A7A-30F2-D688-B307402EED41}"/>
              </a:ext>
            </a:extLst>
          </p:cNvPr>
          <p:cNvGraphicFramePr>
            <a:graphicFrameLocks noChangeAspect="1"/>
          </p:cNvGraphicFramePr>
          <p:nvPr/>
        </p:nvGraphicFramePr>
        <p:xfrm>
          <a:off x="2282825" y="3319463"/>
          <a:ext cx="4343400" cy="2835275"/>
        </p:xfrm>
        <a:graphic>
          <a:graphicData uri="http://schemas.openxmlformats.org/presentationml/2006/ole">
            <mc:AlternateContent xmlns:mc="http://schemas.openxmlformats.org/markup-compatibility/2006">
              <mc:Choice xmlns:v="urn:schemas-microsoft-com:vml" Requires="v">
                <p:oleObj name="CorelDRAW" r:id="rId2" imgW="2676525" imgH="1743075" progId="CorelDraw.Graphic.9">
                  <p:embed/>
                </p:oleObj>
              </mc:Choice>
              <mc:Fallback>
                <p:oleObj name="CorelDRAW" r:id="rId2" imgW="2676525" imgH="1743075" progId="CorelDraw.Graphic.9">
                  <p:embed/>
                  <p:pic>
                    <p:nvPicPr>
                      <p:cNvPr id="0" name="Object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2825" y="3319463"/>
                        <a:ext cx="4343400" cy="283527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Espace réservé du numéro de diapositive 3">
            <a:extLst>
              <a:ext uri="{FF2B5EF4-FFF2-40B4-BE49-F238E27FC236}">
                <a16:creationId xmlns:a16="http://schemas.microsoft.com/office/drawing/2014/main" id="{BAFA2AA5-3684-0785-6593-15EAD1EC449B}"/>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D3AFA27-7F5E-4091-8A50-5A906AA4FA56}" type="slidenum">
              <a:rPr lang="fr-FR" altLang="fr-FR" sz="1200">
                <a:solidFill>
                  <a:srgbClr val="898989"/>
                </a:solidFill>
              </a:rPr>
              <a:pPr algn="r" eaLnBrk="1" hangingPunct="1">
                <a:spcBef>
                  <a:spcPct val="0"/>
                </a:spcBef>
                <a:buFontTx/>
                <a:buNone/>
              </a:pPr>
              <a:t>117</a:t>
            </a:fld>
            <a:endParaRPr lang="fr-FR" altLang="fr-FR" sz="1200">
              <a:solidFill>
                <a:srgbClr val="898989"/>
              </a:solidFill>
            </a:endParaRPr>
          </a:p>
        </p:txBody>
      </p:sp>
      <p:sp>
        <p:nvSpPr>
          <p:cNvPr id="121859" name="Titre 8">
            <a:extLst>
              <a:ext uri="{FF2B5EF4-FFF2-40B4-BE49-F238E27FC236}">
                <a16:creationId xmlns:a16="http://schemas.microsoft.com/office/drawing/2014/main" id="{A591E1CD-2974-B9D2-3F5B-4442FA036141}"/>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Effets des incendies</a:t>
            </a:r>
          </a:p>
        </p:txBody>
      </p:sp>
      <p:sp>
        <p:nvSpPr>
          <p:cNvPr id="121860" name="ZoneTexte 5">
            <a:extLst>
              <a:ext uri="{FF2B5EF4-FFF2-40B4-BE49-F238E27FC236}">
                <a16:creationId xmlns:a16="http://schemas.microsoft.com/office/drawing/2014/main" id="{1D21927D-2E0A-260C-ED00-45B716C26874}"/>
              </a:ext>
            </a:extLst>
          </p:cNvPr>
          <p:cNvSpPr txBox="1">
            <a:spLocks noChangeArrowheads="1"/>
          </p:cNvSpPr>
          <p:nvPr/>
        </p:nvSpPr>
        <p:spPr bwMode="auto">
          <a:xfrm>
            <a:off x="381000" y="1981200"/>
            <a:ext cx="814705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Char char="•"/>
            </a:pPr>
            <a:r>
              <a:rPr lang="fr-FR" altLang="fr-FR" sz="2400">
                <a:solidFill>
                  <a:srgbClr val="000000"/>
                </a:solidFill>
                <a:latin typeface="Times New Roman" panose="02020603050405020304" pitchFamily="18" charset="0"/>
                <a:cs typeface="Times New Roman" panose="02020603050405020304" pitchFamily="18" charset="0"/>
              </a:rPr>
              <a:t> Destruction des biens d'un particulier, </a:t>
            </a:r>
            <a:endParaRPr lang="fr-FR" altLang="fr-FR" sz="2400">
              <a:solidFill>
                <a:srgbClr val="000000"/>
              </a:solidFill>
              <a:latin typeface="Times New Roman" panose="02020603050405020304" pitchFamily="18" charset="0"/>
              <a:cs typeface="Calibri" panose="020F0502020204030204" pitchFamily="34" charset="0"/>
            </a:endParaRPr>
          </a:p>
          <a:p>
            <a:pPr algn="just">
              <a:buClr>
                <a:srgbClr val="D34817"/>
              </a:buClr>
              <a:buFontTx/>
              <a:buChar char="•"/>
            </a:pPr>
            <a:r>
              <a:rPr lang="fr-FR" altLang="fr-FR" sz="2400">
                <a:solidFill>
                  <a:srgbClr val="000000"/>
                </a:solidFill>
                <a:latin typeface="Times New Roman" panose="02020603050405020304" pitchFamily="18" charset="0"/>
                <a:cs typeface="Times New Roman" panose="02020603050405020304" pitchFamily="18" charset="0"/>
              </a:rPr>
              <a:t> Perte d'outils de productions (usine),</a:t>
            </a:r>
            <a:endParaRPr lang="fr-FR" altLang="fr-FR" sz="2400">
              <a:solidFill>
                <a:srgbClr val="000000"/>
              </a:solidFill>
              <a:latin typeface="Times New Roman" panose="02020603050405020304" pitchFamily="18" charset="0"/>
              <a:cs typeface="Calibri" panose="020F0502020204030204" pitchFamily="34" charset="0"/>
            </a:endParaRPr>
          </a:p>
          <a:p>
            <a:pPr algn="just">
              <a:buClr>
                <a:srgbClr val="D34817"/>
              </a:buClr>
              <a:buFontTx/>
              <a:buChar char="•"/>
            </a:pPr>
            <a:r>
              <a:rPr lang="fr-FR" altLang="fr-FR" sz="2400">
                <a:solidFill>
                  <a:srgbClr val="000000"/>
                </a:solidFill>
                <a:latin typeface="Times New Roman" panose="02020603050405020304" pitchFamily="18" charset="0"/>
                <a:cs typeface="Times New Roman" panose="02020603050405020304" pitchFamily="18" charset="0"/>
              </a:rPr>
              <a:t> Perte d'un patrimoine culturel,</a:t>
            </a:r>
            <a:endParaRPr lang="fr-FR" altLang="fr-FR" sz="2400">
              <a:solidFill>
                <a:srgbClr val="000000"/>
              </a:solidFill>
              <a:latin typeface="Times New Roman" panose="02020603050405020304" pitchFamily="18" charset="0"/>
              <a:cs typeface="Calibri" panose="020F0502020204030204" pitchFamily="34" charset="0"/>
            </a:endParaRPr>
          </a:p>
          <a:p>
            <a:pPr algn="just">
              <a:buClr>
                <a:srgbClr val="D34817"/>
              </a:buClr>
              <a:buFontTx/>
              <a:buChar char="•"/>
            </a:pPr>
            <a:r>
              <a:rPr lang="fr-FR" altLang="fr-FR" sz="2400">
                <a:solidFill>
                  <a:srgbClr val="000000"/>
                </a:solidFill>
                <a:latin typeface="Times New Roman" panose="02020603050405020304" pitchFamily="18" charset="0"/>
                <a:cs typeface="Calibri" panose="020F0502020204030204" pitchFamily="34" charset="0"/>
              </a:rPr>
              <a:t> Ruine du bâtiment.</a:t>
            </a:r>
            <a:r>
              <a:rPr lang="fr-FR" altLang="fr-FR" sz="2400">
                <a:solidFill>
                  <a:srgbClr val="000000"/>
                </a:solidFill>
                <a:latin typeface="Times New Roman" panose="02020603050405020304" pitchFamily="18" charset="0"/>
                <a:cs typeface="Arial" panose="020B0604020202020204" pitchFamily="34" charset="0"/>
              </a:rPr>
              <a:t> </a:t>
            </a:r>
          </a:p>
        </p:txBody>
      </p:sp>
      <p:sp>
        <p:nvSpPr>
          <p:cNvPr id="121861" name="ZoneTexte 6">
            <a:extLst>
              <a:ext uri="{FF2B5EF4-FFF2-40B4-BE49-F238E27FC236}">
                <a16:creationId xmlns:a16="http://schemas.microsoft.com/office/drawing/2014/main" id="{F161205E-7087-E767-ED55-8306DBC8C838}"/>
              </a:ext>
            </a:extLst>
          </p:cNvPr>
          <p:cNvSpPr txBox="1">
            <a:spLocks noChangeArrowheads="1"/>
          </p:cNvSpPr>
          <p:nvPr/>
        </p:nvSpPr>
        <p:spPr bwMode="auto">
          <a:xfrm>
            <a:off x="228600" y="1371600"/>
            <a:ext cx="381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rPr>
              <a:t>Sur le bâtiment :</a:t>
            </a:r>
          </a:p>
        </p:txBody>
      </p:sp>
      <p:graphicFrame>
        <p:nvGraphicFramePr>
          <p:cNvPr id="121862" name="Object 7" descr="Parchemin">
            <a:extLst>
              <a:ext uri="{FF2B5EF4-FFF2-40B4-BE49-F238E27FC236}">
                <a16:creationId xmlns:a16="http://schemas.microsoft.com/office/drawing/2014/main" id="{1B524086-7C12-58F5-DACF-B4B5305A4F99}"/>
              </a:ext>
            </a:extLst>
          </p:cNvPr>
          <p:cNvGraphicFramePr>
            <a:graphicFrameLocks noChangeAspect="1"/>
          </p:cNvGraphicFramePr>
          <p:nvPr/>
        </p:nvGraphicFramePr>
        <p:xfrm>
          <a:off x="841375" y="3813175"/>
          <a:ext cx="2590800" cy="2392363"/>
        </p:xfrm>
        <a:graphic>
          <a:graphicData uri="http://schemas.openxmlformats.org/presentationml/2006/ole">
            <mc:AlternateContent xmlns:mc="http://schemas.openxmlformats.org/markup-compatibility/2006">
              <mc:Choice xmlns:v="urn:schemas-microsoft-com:vml" Requires="v">
                <p:oleObj name="Image bitmap" r:id="rId2" imgW="2600000" imgH="2400635" progId="Paint.Picture">
                  <p:embed/>
                </p:oleObj>
              </mc:Choice>
              <mc:Fallback>
                <p:oleObj name="Image bitmap" r:id="rId2" imgW="2600000" imgH="2400635" progId="Paint.Picture">
                  <p:embed/>
                  <p:pic>
                    <p:nvPicPr>
                      <p:cNvPr id="0" name="Object 7" descr="Parchemin"/>
                      <p:cNvPicPr>
                        <a:picLocks noChangeAspect="1" noChangeArrowheads="1"/>
                      </p:cNvPicPr>
                      <p:nvPr/>
                    </p:nvPicPr>
                    <p:blipFill>
                      <a:blip r:embed="rId3">
                        <a:lum bright="-30000" contrast="48000"/>
                        <a:extLst>
                          <a:ext uri="{28A0092B-C50C-407E-A947-70E740481C1C}">
                            <a14:useLocalDpi xmlns:a14="http://schemas.microsoft.com/office/drawing/2010/main" val="0"/>
                          </a:ext>
                        </a:extLst>
                      </a:blip>
                      <a:srcRect/>
                      <a:stretch>
                        <a:fillRect/>
                      </a:stretch>
                    </p:blipFill>
                    <p:spPr bwMode="auto">
                      <a:xfrm>
                        <a:off x="841375" y="3813175"/>
                        <a:ext cx="2590800" cy="2392363"/>
                      </a:xfrm>
                      <a:prstGeom prst="rect">
                        <a:avLst/>
                      </a:prstGeom>
                      <a:blipFill dpi="0" rotWithShape="0">
                        <a:blip r:embed="rId4">
                          <a:lum bright="-30000" contrast="48000"/>
                        </a:blip>
                        <a:srcRect/>
                        <a:tile tx="0" ty="0" sx="100000" sy="100000" flip="none" algn="tl"/>
                      </a:blip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21863" name="Picture 6" descr="..\..\..\doc\INC\feu\Photos\ENVIR037.JPG">
            <a:extLst>
              <a:ext uri="{FF2B5EF4-FFF2-40B4-BE49-F238E27FC236}">
                <a16:creationId xmlns:a16="http://schemas.microsoft.com/office/drawing/2014/main" id="{8B52D18E-87A8-05EF-73FC-F3CF37FB8C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7850" y="1295400"/>
            <a:ext cx="3133725"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4" name="Picture 8" descr="3000">
            <a:extLst>
              <a:ext uri="{FF2B5EF4-FFF2-40B4-BE49-F238E27FC236}">
                <a16:creationId xmlns:a16="http://schemas.microsoft.com/office/drawing/2014/main" id="{4455D70B-ED17-A51A-0E52-B65E0E61F9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3463" y="3813175"/>
            <a:ext cx="2776537"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re 8">
            <a:extLst>
              <a:ext uri="{FF2B5EF4-FFF2-40B4-BE49-F238E27FC236}">
                <a16:creationId xmlns:a16="http://schemas.microsoft.com/office/drawing/2014/main" id="{814ADD16-7BDD-DFB4-9774-CB3AC56ACFC3}"/>
              </a:ext>
            </a:extLst>
          </p:cNvPr>
          <p:cNvSpPr>
            <a:spLocks noGrp="1"/>
          </p:cNvSpPr>
          <p:nvPr>
            <p:ph type="title" idx="4294967295"/>
          </p:nvPr>
        </p:nvSpPr>
        <p:spPr>
          <a:xfrm>
            <a:off x="1116013" y="274638"/>
            <a:ext cx="7742237" cy="939800"/>
          </a:xfrm>
        </p:spPr>
        <p:txBody>
          <a:bodyPr/>
          <a:lstStyle/>
          <a:p>
            <a:pPr eaLnBrk="1" hangingPunct="1"/>
            <a:r>
              <a:rPr lang="fr-FR" altLang="fr-FR" sz="3600" b="1">
                <a:solidFill>
                  <a:srgbClr val="984807"/>
                </a:solidFill>
              </a:rPr>
              <a:t>Conclusion</a:t>
            </a:r>
          </a:p>
        </p:txBody>
      </p:sp>
      <p:sp>
        <p:nvSpPr>
          <p:cNvPr id="122883" name="Espace réservé du numéro de diapositive 4">
            <a:extLst>
              <a:ext uri="{FF2B5EF4-FFF2-40B4-BE49-F238E27FC236}">
                <a16:creationId xmlns:a16="http://schemas.microsoft.com/office/drawing/2014/main" id="{44A2325B-19BF-E80D-D34D-AEDACA06F1C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27FBD37-13D4-4C75-96B1-35E2CD6D5C39}" type="slidenum">
              <a:rPr lang="fr-FR" altLang="fr-FR" sz="2000">
                <a:solidFill>
                  <a:srgbClr val="984807"/>
                </a:solidFill>
              </a:rPr>
              <a:pPr algn="r" eaLnBrk="1" hangingPunct="1">
                <a:spcBef>
                  <a:spcPct val="0"/>
                </a:spcBef>
                <a:buFontTx/>
                <a:buNone/>
              </a:pPr>
              <a:t>118</a:t>
            </a:fld>
            <a:endParaRPr lang="fr-FR" altLang="fr-FR" sz="2000">
              <a:solidFill>
                <a:srgbClr val="984807"/>
              </a:solidFill>
            </a:endParaRPr>
          </a:p>
        </p:txBody>
      </p:sp>
      <p:cxnSp>
        <p:nvCxnSpPr>
          <p:cNvPr id="5" name="Connecteur droit 4">
            <a:extLst>
              <a:ext uri="{FF2B5EF4-FFF2-40B4-BE49-F238E27FC236}">
                <a16:creationId xmlns:a16="http://schemas.microsoft.com/office/drawing/2014/main" id="{0A27C054-4FA6-BC4A-8DF6-2F8A2899215F}"/>
              </a:ext>
            </a:extLst>
          </p:cNvPr>
          <p:cNvCxnSpPr/>
          <p:nvPr/>
        </p:nvCxnSpPr>
        <p:spPr>
          <a:xfrm rot="5400000">
            <a:off x="2143125" y="3721100"/>
            <a:ext cx="4859338" cy="1588"/>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22885" name="ZoneTexte 12">
            <a:extLst>
              <a:ext uri="{FF2B5EF4-FFF2-40B4-BE49-F238E27FC236}">
                <a16:creationId xmlns:a16="http://schemas.microsoft.com/office/drawing/2014/main" id="{0FBE6ADA-A119-6789-B348-404C4901FDBE}"/>
              </a:ext>
            </a:extLst>
          </p:cNvPr>
          <p:cNvSpPr txBox="1">
            <a:spLocks noChangeArrowheads="1"/>
          </p:cNvSpPr>
          <p:nvPr/>
        </p:nvSpPr>
        <p:spPr bwMode="auto">
          <a:xfrm>
            <a:off x="4711700" y="2133600"/>
            <a:ext cx="4037013"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Arial" panose="020B0604020202020204" pitchFamily="34" charset="0"/>
              </a:rPr>
              <a:t>Année : 2024</a:t>
            </a:r>
          </a:p>
          <a:p>
            <a:pPr>
              <a:spcBef>
                <a:spcPct val="0"/>
              </a:spcBef>
              <a:buFontTx/>
              <a:buNone/>
            </a:pPr>
            <a:endParaRPr lang="fr-FR" altLang="fr-FR" sz="2000">
              <a:latin typeface="Times New Roman" panose="02020603050405020304" pitchFamily="18" charset="0"/>
              <a:cs typeface="Arial" panose="020B0604020202020204" pitchFamily="34" charset="0"/>
            </a:endParaRPr>
          </a:p>
          <a:p>
            <a:pPr>
              <a:spcBef>
                <a:spcPct val="0"/>
              </a:spcBef>
              <a:buFontTx/>
              <a:buNone/>
            </a:pPr>
            <a:endParaRPr lang="fr-FR" altLang="fr-FR" sz="2000">
              <a:latin typeface="Times New Roman" panose="02020603050405020304" pitchFamily="18" charset="0"/>
              <a:cs typeface="Arial" panose="020B0604020202020204" pitchFamily="34" charset="0"/>
            </a:endParaRPr>
          </a:p>
          <a:p>
            <a:pPr algn="just">
              <a:spcBef>
                <a:spcPct val="0"/>
              </a:spcBef>
              <a:buFontTx/>
              <a:buNone/>
            </a:pPr>
            <a:r>
              <a:rPr lang="fr-FR" altLang="fr-FR" sz="2000">
                <a:latin typeface="Times New Roman" panose="02020603050405020304" pitchFamily="18" charset="0"/>
                <a:cs typeface="Arial" panose="020B0604020202020204" pitchFamily="34" charset="0"/>
              </a:rPr>
              <a:t>Contact : pour toute remarque concernant ce document, merci d’envoyer un mail sur l’adresse suivante :</a:t>
            </a:r>
          </a:p>
          <a:p>
            <a:pPr algn="just">
              <a:spcBef>
                <a:spcPct val="0"/>
              </a:spcBef>
              <a:buFontTx/>
              <a:buNone/>
            </a:pPr>
            <a:endParaRPr lang="fr-FR" altLang="fr-FR" sz="2000">
              <a:latin typeface="Times New Roman" panose="02020603050405020304" pitchFamily="18" charset="0"/>
              <a:cs typeface="Arial" panose="020B0604020202020204" pitchFamily="34" charset="0"/>
            </a:endParaRPr>
          </a:p>
          <a:p>
            <a:pPr algn="ctr">
              <a:spcBef>
                <a:spcPct val="0"/>
              </a:spcBef>
              <a:buFontTx/>
              <a:buNone/>
            </a:pPr>
            <a:r>
              <a:rPr lang="fr-FR" altLang="fr-FR" sz="2000" b="1">
                <a:latin typeface="Times New Roman" panose="02020603050405020304" pitchFamily="18" charset="0"/>
                <a:cs typeface="Arial" panose="020B0604020202020204" pitchFamily="34" charset="0"/>
              </a:rPr>
              <a:t>gfor_jsp@sdmis.fr</a:t>
            </a:r>
            <a:endParaRPr lang="fr-FR" altLang="fr-FR" sz="2000">
              <a:latin typeface="Times New Roman" panose="02020603050405020304" pitchFamily="18" charset="0"/>
              <a:cs typeface="Arial" panose="020B0604020202020204" pitchFamily="34" charset="0"/>
            </a:endParaRPr>
          </a:p>
          <a:p>
            <a:pPr>
              <a:spcBef>
                <a:spcPct val="0"/>
              </a:spcBef>
              <a:buFontTx/>
              <a:buNone/>
            </a:pPr>
            <a:endParaRPr lang="fr-FR" altLang="fr-FR" sz="2000">
              <a:latin typeface="Times New Roman" panose="02020603050405020304" pitchFamily="18" charset="0"/>
              <a:cs typeface="Arial" panose="020B0604020202020204" pitchFamily="34" charset="0"/>
            </a:endParaRPr>
          </a:p>
        </p:txBody>
      </p:sp>
      <p:sp>
        <p:nvSpPr>
          <p:cNvPr id="122886" name="ZoneTexte 15">
            <a:extLst>
              <a:ext uri="{FF2B5EF4-FFF2-40B4-BE49-F238E27FC236}">
                <a16:creationId xmlns:a16="http://schemas.microsoft.com/office/drawing/2014/main" id="{3F231A1E-ED47-374D-702C-E07BF54CF041}"/>
              </a:ext>
            </a:extLst>
          </p:cNvPr>
          <p:cNvSpPr txBox="1">
            <a:spLocks noChangeArrowheads="1"/>
          </p:cNvSpPr>
          <p:nvPr/>
        </p:nvSpPr>
        <p:spPr bwMode="auto">
          <a:xfrm>
            <a:off x="609600" y="1905000"/>
            <a:ext cx="34290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Causes des incendies</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Modes de propagation</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Influences des facteurs bâtimentaires</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Effets des incendies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u numéro de diapositive 3">
            <a:extLst>
              <a:ext uri="{FF2B5EF4-FFF2-40B4-BE49-F238E27FC236}">
                <a16:creationId xmlns:a16="http://schemas.microsoft.com/office/drawing/2014/main" id="{E74BB371-391A-7CF0-0955-32123D9D99DE}"/>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2B8BB4C-BEEE-40BA-B5D6-048A3208E248}" type="slidenum">
              <a:rPr lang="fr-FR" altLang="fr-FR" sz="1200">
                <a:solidFill>
                  <a:srgbClr val="898989"/>
                </a:solidFill>
              </a:rPr>
              <a:pPr algn="r" eaLnBrk="1" hangingPunct="1">
                <a:spcBef>
                  <a:spcPct val="0"/>
                </a:spcBef>
                <a:buFontTx/>
                <a:buNone/>
              </a:pPr>
              <a:t>12</a:t>
            </a:fld>
            <a:endParaRPr lang="fr-FR" altLang="fr-FR" sz="1200">
              <a:solidFill>
                <a:srgbClr val="898989"/>
              </a:solidFill>
            </a:endParaRPr>
          </a:p>
        </p:txBody>
      </p:sp>
      <p:sp>
        <p:nvSpPr>
          <p:cNvPr id="5" name="Titre 8">
            <a:extLst>
              <a:ext uri="{FF2B5EF4-FFF2-40B4-BE49-F238E27FC236}">
                <a16:creationId xmlns:a16="http://schemas.microsoft.com/office/drawing/2014/main" id="{17EA5227-754E-350A-8BB2-D4A293A71823}"/>
              </a:ext>
            </a:extLst>
          </p:cNvPr>
          <p:cNvSpPr>
            <a:spLocks noGrp="1"/>
          </p:cNvSpPr>
          <p:nvPr>
            <p:ph type="title" idx="4294967295"/>
          </p:nvPr>
        </p:nvSpPr>
        <p:spPr>
          <a:xfrm>
            <a:off x="250825" y="274638"/>
            <a:ext cx="8607425" cy="939800"/>
          </a:xfrm>
        </p:spPr>
        <p:txBody>
          <a:bodyPr/>
          <a:lstStyle/>
          <a:p>
            <a:pPr eaLnBrk="1" hangingPunct="1">
              <a:defRPr/>
            </a:pPr>
            <a:r>
              <a:rPr lang="fr-FR" sz="3200" b="1" dirty="0">
                <a:solidFill>
                  <a:schemeClr val="accent6">
                    <a:lumMod val="50000"/>
                  </a:schemeClr>
                </a:solidFill>
              </a:rPr>
              <a:t>Les modes de propagations</a:t>
            </a:r>
          </a:p>
        </p:txBody>
      </p:sp>
      <p:sp>
        <p:nvSpPr>
          <p:cNvPr id="14340" name="ZoneTexte 5">
            <a:extLst>
              <a:ext uri="{FF2B5EF4-FFF2-40B4-BE49-F238E27FC236}">
                <a16:creationId xmlns:a16="http://schemas.microsoft.com/office/drawing/2014/main" id="{1369D200-9DDB-D02E-0856-571D97629D8D}"/>
              </a:ext>
            </a:extLst>
          </p:cNvPr>
          <p:cNvSpPr txBox="1">
            <a:spLocks noChangeArrowheads="1"/>
          </p:cNvSpPr>
          <p:nvPr/>
        </p:nvSpPr>
        <p:spPr bwMode="auto">
          <a:xfrm>
            <a:off x="381000" y="1371600"/>
            <a:ext cx="381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rPr>
              <a:t>La convection :</a:t>
            </a:r>
          </a:p>
        </p:txBody>
      </p:sp>
      <p:sp>
        <p:nvSpPr>
          <p:cNvPr id="14341" name="Rectangle 8">
            <a:extLst>
              <a:ext uri="{FF2B5EF4-FFF2-40B4-BE49-F238E27FC236}">
                <a16:creationId xmlns:a16="http://schemas.microsoft.com/office/drawing/2014/main" id="{576311C7-78F6-01EE-5AB9-B24D1686844F}"/>
              </a:ext>
            </a:extLst>
          </p:cNvPr>
          <p:cNvSpPr>
            <a:spLocks noChangeArrowheads="1"/>
          </p:cNvSpPr>
          <p:nvPr/>
        </p:nvSpPr>
        <p:spPr bwMode="auto">
          <a:xfrm>
            <a:off x="1685925" y="1733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4342" name="Picture 7" descr="LIVRE 1 - 03 juillet 2018 - 16h30_Page_034">
            <a:extLst>
              <a:ext uri="{FF2B5EF4-FFF2-40B4-BE49-F238E27FC236}">
                <a16:creationId xmlns:a16="http://schemas.microsoft.com/office/drawing/2014/main" id="{69901B0F-CAD7-62FE-7925-9F2A7ECAA9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9472" t="24588" r="5942" b="39636"/>
          <a:stretch>
            <a:fillRect/>
          </a:stretch>
        </p:blipFill>
        <p:spPr bwMode="auto">
          <a:xfrm>
            <a:off x="4356100" y="1260475"/>
            <a:ext cx="4406900"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Rectangle 10">
            <a:extLst>
              <a:ext uri="{FF2B5EF4-FFF2-40B4-BE49-F238E27FC236}">
                <a16:creationId xmlns:a16="http://schemas.microsoft.com/office/drawing/2014/main" id="{B74D0B34-7105-8D19-D4AD-38D8A72C0369}"/>
              </a:ext>
            </a:extLst>
          </p:cNvPr>
          <p:cNvSpPr>
            <a:spLocks noChangeArrowheads="1"/>
          </p:cNvSpPr>
          <p:nvPr/>
        </p:nvSpPr>
        <p:spPr bwMode="auto">
          <a:xfrm>
            <a:off x="3814763" y="228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14344" name="Rectangle 12">
            <a:extLst>
              <a:ext uri="{FF2B5EF4-FFF2-40B4-BE49-F238E27FC236}">
                <a16:creationId xmlns:a16="http://schemas.microsoft.com/office/drawing/2014/main" id="{D08D06D6-187A-F795-C941-A7258AD3C107}"/>
              </a:ext>
            </a:extLst>
          </p:cNvPr>
          <p:cNvSpPr>
            <a:spLocks noChangeArrowheads="1"/>
          </p:cNvSpPr>
          <p:nvPr/>
        </p:nvSpPr>
        <p:spPr bwMode="auto">
          <a:xfrm>
            <a:off x="3157538" y="24812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4345" name="Image 1">
            <a:extLst>
              <a:ext uri="{FF2B5EF4-FFF2-40B4-BE49-F238E27FC236}">
                <a16:creationId xmlns:a16="http://schemas.microsoft.com/office/drawing/2014/main" id="{CE33CB0F-19F0-9260-225F-06EBCF527A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88" y="2665413"/>
            <a:ext cx="3762375"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u numéro de diapositive 3">
            <a:extLst>
              <a:ext uri="{FF2B5EF4-FFF2-40B4-BE49-F238E27FC236}">
                <a16:creationId xmlns:a16="http://schemas.microsoft.com/office/drawing/2014/main" id="{A1041F33-73FE-DEC7-2F78-B82368E5969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2B7BEF9C-AF54-4B3E-830B-959380037DBD}" type="slidenum">
              <a:rPr lang="fr-FR" altLang="fr-FR" sz="1200" smtClean="0">
                <a:solidFill>
                  <a:srgbClr val="898989"/>
                </a:solidFill>
              </a:rPr>
              <a:pPr>
                <a:spcBef>
                  <a:spcPct val="0"/>
                </a:spcBef>
                <a:buFontTx/>
                <a:buNone/>
              </a:pPr>
              <a:t>13</a:t>
            </a:fld>
            <a:endParaRPr lang="fr-FR" altLang="fr-FR" sz="1200">
              <a:solidFill>
                <a:srgbClr val="898989"/>
              </a:solidFill>
            </a:endParaRPr>
          </a:p>
        </p:txBody>
      </p:sp>
      <p:sp>
        <p:nvSpPr>
          <p:cNvPr id="5" name="Titre 8">
            <a:extLst>
              <a:ext uri="{FF2B5EF4-FFF2-40B4-BE49-F238E27FC236}">
                <a16:creationId xmlns:a16="http://schemas.microsoft.com/office/drawing/2014/main" id="{3E36D5BF-06B2-6C74-B1EE-1DFE3E09CB2C}"/>
              </a:ext>
            </a:extLst>
          </p:cNvPr>
          <p:cNvSpPr>
            <a:spLocks noGrp="1"/>
          </p:cNvSpPr>
          <p:nvPr>
            <p:ph type="title"/>
          </p:nvPr>
        </p:nvSpPr>
        <p:spPr>
          <a:xfrm>
            <a:off x="250825" y="274638"/>
            <a:ext cx="8607425" cy="939800"/>
          </a:xfrm>
        </p:spPr>
        <p:txBody>
          <a:bodyPr/>
          <a:lstStyle/>
          <a:p>
            <a:pPr eaLnBrk="1" hangingPunct="1">
              <a:defRPr/>
            </a:pPr>
            <a:r>
              <a:rPr lang="fr-FR" sz="3200" b="1" dirty="0">
                <a:solidFill>
                  <a:schemeClr val="accent6">
                    <a:lumMod val="50000"/>
                  </a:schemeClr>
                </a:solidFill>
              </a:rPr>
              <a:t>Les modes de propagations</a:t>
            </a:r>
          </a:p>
        </p:txBody>
      </p:sp>
      <p:sp>
        <p:nvSpPr>
          <p:cNvPr id="15364" name="ZoneTexte 5">
            <a:extLst>
              <a:ext uri="{FF2B5EF4-FFF2-40B4-BE49-F238E27FC236}">
                <a16:creationId xmlns:a16="http://schemas.microsoft.com/office/drawing/2014/main" id="{32283B9A-9678-BB77-BDA2-07AC383A49DC}"/>
              </a:ext>
            </a:extLst>
          </p:cNvPr>
          <p:cNvSpPr txBox="1">
            <a:spLocks noChangeArrowheads="1"/>
          </p:cNvSpPr>
          <p:nvPr/>
        </p:nvSpPr>
        <p:spPr bwMode="auto">
          <a:xfrm>
            <a:off x="381000" y="1371600"/>
            <a:ext cx="381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rPr>
              <a:t>La conduction :</a:t>
            </a:r>
          </a:p>
        </p:txBody>
      </p:sp>
      <p:sp>
        <p:nvSpPr>
          <p:cNvPr id="15365" name="Rectangle 1">
            <a:extLst>
              <a:ext uri="{FF2B5EF4-FFF2-40B4-BE49-F238E27FC236}">
                <a16:creationId xmlns:a16="http://schemas.microsoft.com/office/drawing/2014/main" id="{8ADCF678-9105-BA4F-86EB-39A587576E43}"/>
              </a:ext>
            </a:extLst>
          </p:cNvPr>
          <p:cNvSpPr>
            <a:spLocks noChangeArrowheads="1"/>
          </p:cNvSpPr>
          <p:nvPr/>
        </p:nvSpPr>
        <p:spPr bwMode="auto">
          <a:xfrm>
            <a:off x="457200" y="1828800"/>
            <a:ext cx="8147050"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50000"/>
              </a:lnSpc>
              <a:buClr>
                <a:srgbClr val="D34817"/>
              </a:buClr>
              <a:buFontTx/>
              <a:buNone/>
            </a:pPr>
            <a:r>
              <a:rPr lang="fr-FR" altLang="fr-FR" sz="2400">
                <a:solidFill>
                  <a:srgbClr val="000000"/>
                </a:solidFill>
                <a:latin typeface="Times New Roman" panose="02020603050405020304" pitchFamily="18" charset="0"/>
                <a:cs typeface="Arial" panose="020B0604020202020204" pitchFamily="34" charset="0"/>
              </a:rPr>
              <a:t>Transfert de chaleur au sein d’un même matériau ou à travers plusieurs matériaux en contact. Tend à uniformiser la T°. Ainsi, un objet chauffé en un point va subir un transfert de chaleur afin d’uniformiser sa T°</a:t>
            </a:r>
          </a:p>
        </p:txBody>
      </p:sp>
      <p:pic>
        <p:nvPicPr>
          <p:cNvPr id="15366" name="Picture 7" descr="K:\A diffuser\JSP SDMIS\Dématérialisation\doc\img5.gif">
            <a:extLst>
              <a:ext uri="{FF2B5EF4-FFF2-40B4-BE49-F238E27FC236}">
                <a16:creationId xmlns:a16="http://schemas.microsoft.com/office/drawing/2014/main" id="{4676A462-337F-737D-2886-2680E099924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3500438"/>
            <a:ext cx="3200400" cy="23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ce réservé du numéro de diapositive 3">
            <a:extLst>
              <a:ext uri="{FF2B5EF4-FFF2-40B4-BE49-F238E27FC236}">
                <a16:creationId xmlns:a16="http://schemas.microsoft.com/office/drawing/2014/main" id="{D76128CC-97E4-60F8-585A-3863B219CFF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0863B2FB-3B44-46D6-B9AC-30D7A7259A78}" type="slidenum">
              <a:rPr lang="fr-FR" altLang="fr-FR" sz="1200" smtClean="0">
                <a:solidFill>
                  <a:srgbClr val="898989"/>
                </a:solidFill>
              </a:rPr>
              <a:pPr>
                <a:spcBef>
                  <a:spcPct val="0"/>
                </a:spcBef>
                <a:buFontTx/>
                <a:buNone/>
              </a:pPr>
              <a:t>14</a:t>
            </a:fld>
            <a:endParaRPr lang="fr-FR" altLang="fr-FR" sz="1200">
              <a:solidFill>
                <a:srgbClr val="898989"/>
              </a:solidFill>
            </a:endParaRPr>
          </a:p>
        </p:txBody>
      </p:sp>
      <p:sp>
        <p:nvSpPr>
          <p:cNvPr id="5" name="Titre 8">
            <a:extLst>
              <a:ext uri="{FF2B5EF4-FFF2-40B4-BE49-F238E27FC236}">
                <a16:creationId xmlns:a16="http://schemas.microsoft.com/office/drawing/2014/main" id="{2EF9C8D2-6410-16C9-0312-C0206C6089AA}"/>
              </a:ext>
            </a:extLst>
          </p:cNvPr>
          <p:cNvSpPr>
            <a:spLocks noGrp="1"/>
          </p:cNvSpPr>
          <p:nvPr>
            <p:ph type="title"/>
          </p:nvPr>
        </p:nvSpPr>
        <p:spPr>
          <a:xfrm>
            <a:off x="250825" y="274638"/>
            <a:ext cx="8607425" cy="939800"/>
          </a:xfrm>
        </p:spPr>
        <p:txBody>
          <a:bodyPr/>
          <a:lstStyle/>
          <a:p>
            <a:pPr eaLnBrk="1" hangingPunct="1">
              <a:defRPr/>
            </a:pPr>
            <a:r>
              <a:rPr lang="fr-FR" sz="3200" b="1" dirty="0">
                <a:solidFill>
                  <a:schemeClr val="accent6">
                    <a:lumMod val="50000"/>
                  </a:schemeClr>
                </a:solidFill>
              </a:rPr>
              <a:t>Les modes de propagations</a:t>
            </a:r>
          </a:p>
        </p:txBody>
      </p:sp>
      <p:sp>
        <p:nvSpPr>
          <p:cNvPr id="16388" name="ZoneTexte 5">
            <a:extLst>
              <a:ext uri="{FF2B5EF4-FFF2-40B4-BE49-F238E27FC236}">
                <a16:creationId xmlns:a16="http://schemas.microsoft.com/office/drawing/2014/main" id="{45A50CB8-267F-8DEF-59D2-B218DDF0F482}"/>
              </a:ext>
            </a:extLst>
          </p:cNvPr>
          <p:cNvSpPr txBox="1">
            <a:spLocks noChangeArrowheads="1"/>
          </p:cNvSpPr>
          <p:nvPr/>
        </p:nvSpPr>
        <p:spPr bwMode="auto">
          <a:xfrm>
            <a:off x="381000" y="1371600"/>
            <a:ext cx="381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rPr>
              <a:t>La conduction :</a:t>
            </a:r>
          </a:p>
        </p:txBody>
      </p:sp>
      <p:pic>
        <p:nvPicPr>
          <p:cNvPr id="16389" name="Picture 8" descr="..\..\..\doc\INC\comportement au feu\imagesCANV2L8I.jpg">
            <a:extLst>
              <a:ext uri="{FF2B5EF4-FFF2-40B4-BE49-F238E27FC236}">
                <a16:creationId xmlns:a16="http://schemas.microsoft.com/office/drawing/2014/main" id="{9F5B4446-A543-97BC-790D-336F4CC392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2575" y="1773238"/>
            <a:ext cx="324008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9" descr="K:\A diffuser\JSP SDMIS\Dématérialisation\doc\conduction.png">
            <a:extLst>
              <a:ext uri="{FF2B5EF4-FFF2-40B4-BE49-F238E27FC236}">
                <a16:creationId xmlns:a16="http://schemas.microsoft.com/office/drawing/2014/main" id="{F4CF30D5-713F-4243-B97E-F51B212E5F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6930" t="20839" b="8408"/>
          <a:stretch>
            <a:fillRect/>
          </a:stretch>
        </p:blipFill>
        <p:spPr bwMode="auto">
          <a:xfrm>
            <a:off x="755650" y="2247900"/>
            <a:ext cx="3240088"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ce réservé du numéro de diapositive 3">
            <a:extLst>
              <a:ext uri="{FF2B5EF4-FFF2-40B4-BE49-F238E27FC236}">
                <a16:creationId xmlns:a16="http://schemas.microsoft.com/office/drawing/2014/main" id="{B891BEC0-E12D-D00F-CFBF-7F7906E074B7}"/>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86D7774-356D-4877-8B99-B9456EB730AC}" type="slidenum">
              <a:rPr lang="fr-FR" altLang="fr-FR" sz="1200">
                <a:solidFill>
                  <a:srgbClr val="898989"/>
                </a:solidFill>
              </a:rPr>
              <a:pPr algn="r" eaLnBrk="1" hangingPunct="1">
                <a:spcBef>
                  <a:spcPct val="0"/>
                </a:spcBef>
                <a:buFontTx/>
                <a:buNone/>
              </a:pPr>
              <a:t>15</a:t>
            </a:fld>
            <a:endParaRPr lang="fr-FR" altLang="fr-FR" sz="1200">
              <a:solidFill>
                <a:srgbClr val="898989"/>
              </a:solidFill>
            </a:endParaRPr>
          </a:p>
        </p:txBody>
      </p:sp>
      <p:sp>
        <p:nvSpPr>
          <p:cNvPr id="5" name="Titre 8">
            <a:extLst>
              <a:ext uri="{FF2B5EF4-FFF2-40B4-BE49-F238E27FC236}">
                <a16:creationId xmlns:a16="http://schemas.microsoft.com/office/drawing/2014/main" id="{61811C19-61F1-BA2C-589C-467EA23EF415}"/>
              </a:ext>
            </a:extLst>
          </p:cNvPr>
          <p:cNvSpPr>
            <a:spLocks noGrp="1"/>
          </p:cNvSpPr>
          <p:nvPr>
            <p:ph type="title" idx="4294967295"/>
          </p:nvPr>
        </p:nvSpPr>
        <p:spPr>
          <a:xfrm>
            <a:off x="250825" y="274638"/>
            <a:ext cx="8607425" cy="939800"/>
          </a:xfrm>
        </p:spPr>
        <p:txBody>
          <a:bodyPr/>
          <a:lstStyle/>
          <a:p>
            <a:pPr eaLnBrk="1" hangingPunct="1">
              <a:defRPr/>
            </a:pPr>
            <a:r>
              <a:rPr lang="fr-FR" sz="3200" b="1" dirty="0">
                <a:solidFill>
                  <a:schemeClr val="accent6">
                    <a:lumMod val="50000"/>
                  </a:schemeClr>
                </a:solidFill>
              </a:rPr>
              <a:t>Les modes de propagations</a:t>
            </a:r>
          </a:p>
        </p:txBody>
      </p:sp>
      <p:sp>
        <p:nvSpPr>
          <p:cNvPr id="17412" name="ZoneTexte 5">
            <a:extLst>
              <a:ext uri="{FF2B5EF4-FFF2-40B4-BE49-F238E27FC236}">
                <a16:creationId xmlns:a16="http://schemas.microsoft.com/office/drawing/2014/main" id="{F30FA2C5-484B-6BC8-02DD-3B835D59744A}"/>
              </a:ext>
            </a:extLst>
          </p:cNvPr>
          <p:cNvSpPr txBox="1">
            <a:spLocks noChangeArrowheads="1"/>
          </p:cNvSpPr>
          <p:nvPr/>
        </p:nvSpPr>
        <p:spPr bwMode="auto">
          <a:xfrm>
            <a:off x="381000" y="1295400"/>
            <a:ext cx="381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rPr>
              <a:t>Le rayonnement : </a:t>
            </a:r>
          </a:p>
        </p:txBody>
      </p:sp>
      <p:sp>
        <p:nvSpPr>
          <p:cNvPr id="17413" name="Rectangle 1">
            <a:extLst>
              <a:ext uri="{FF2B5EF4-FFF2-40B4-BE49-F238E27FC236}">
                <a16:creationId xmlns:a16="http://schemas.microsoft.com/office/drawing/2014/main" id="{A4B3AB10-D532-B4E1-F620-856DD6AFF40F}"/>
              </a:ext>
            </a:extLst>
          </p:cNvPr>
          <p:cNvSpPr>
            <a:spLocks noChangeArrowheads="1"/>
          </p:cNvSpPr>
          <p:nvPr/>
        </p:nvSpPr>
        <p:spPr bwMode="auto">
          <a:xfrm>
            <a:off x="381000" y="1828800"/>
            <a:ext cx="814705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50000"/>
              </a:lnSpc>
              <a:buClr>
                <a:srgbClr val="D34817"/>
              </a:buClr>
              <a:buFontTx/>
              <a:buNone/>
            </a:pPr>
            <a:r>
              <a:rPr lang="fr-FR" altLang="fr-FR" sz="2400">
                <a:solidFill>
                  <a:srgbClr val="000000"/>
                </a:solidFill>
                <a:latin typeface="Times New Roman" panose="02020603050405020304" pitchFamily="18" charset="0"/>
                <a:cs typeface="Times New Roman" panose="02020603050405020304" pitchFamily="18" charset="0"/>
              </a:rPr>
              <a:t>Transfert de la chaleur en ligne droite par radiations sans contact.</a:t>
            </a:r>
          </a:p>
          <a:p>
            <a:pPr algn="just">
              <a:lnSpc>
                <a:spcPct val="150000"/>
              </a:lnSpc>
              <a:buClr>
                <a:srgbClr val="D34817"/>
              </a:buClr>
              <a:buFontTx/>
              <a:buNone/>
            </a:pPr>
            <a:r>
              <a:rPr lang="fr-FR" altLang="fr-FR" sz="2400">
                <a:solidFill>
                  <a:srgbClr val="000000"/>
                </a:solidFill>
                <a:latin typeface="Times New Roman" panose="02020603050405020304" pitchFamily="18" charset="0"/>
                <a:cs typeface="Times New Roman" panose="02020603050405020304" pitchFamily="18" charset="0"/>
              </a:rPr>
              <a:t>L’énergie évacuée devient importante à partir de 600°C. On parle aussi de transfert par ondes électromagnétiques,</a:t>
            </a:r>
            <a:r>
              <a:rPr lang="fr-FR" altLang="fr-FR" sz="2400">
                <a:solidFill>
                  <a:srgbClr val="000000"/>
                </a:solidFill>
                <a:latin typeface="Times New Roman" panose="02020603050405020304" pitchFamily="18" charset="0"/>
                <a:cs typeface="Arial" panose="020B0604020202020204" pitchFamily="34" charset="0"/>
              </a:rPr>
              <a:t> </a:t>
            </a:r>
          </a:p>
        </p:txBody>
      </p:sp>
      <p:pic>
        <p:nvPicPr>
          <p:cNvPr id="17414" name="Picture 6" descr="K:\A diffuser\JSP SDMIS\Dématérialisation\doc\4-0.jpg">
            <a:extLst>
              <a:ext uri="{FF2B5EF4-FFF2-40B4-BE49-F238E27FC236}">
                <a16:creationId xmlns:a16="http://schemas.microsoft.com/office/drawing/2014/main" id="{0D2237D7-A70E-0440-7C25-90967E1628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526" t="67325" r="25671" b="1865"/>
          <a:stretch>
            <a:fillRect/>
          </a:stretch>
        </p:blipFill>
        <p:spPr bwMode="auto">
          <a:xfrm>
            <a:off x="250825" y="4364038"/>
            <a:ext cx="28956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Rectangle 7">
            <a:extLst>
              <a:ext uri="{FF2B5EF4-FFF2-40B4-BE49-F238E27FC236}">
                <a16:creationId xmlns:a16="http://schemas.microsoft.com/office/drawing/2014/main" id="{AD301C37-A487-E75D-E5BD-39AE11C0B551}"/>
              </a:ext>
            </a:extLst>
          </p:cNvPr>
          <p:cNvSpPr>
            <a:spLocks noChangeArrowheads="1"/>
          </p:cNvSpPr>
          <p:nvPr/>
        </p:nvSpPr>
        <p:spPr bwMode="auto">
          <a:xfrm>
            <a:off x="1833563" y="23479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7416" name="Picture 8" descr="img3">
            <a:extLst>
              <a:ext uri="{FF2B5EF4-FFF2-40B4-BE49-F238E27FC236}">
                <a16:creationId xmlns:a16="http://schemas.microsoft.com/office/drawing/2014/main" id="{27184FB1-3B79-80E9-634A-C543F61B79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4038600"/>
            <a:ext cx="5476875"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u numéro de diapositive 3">
            <a:extLst>
              <a:ext uri="{FF2B5EF4-FFF2-40B4-BE49-F238E27FC236}">
                <a16:creationId xmlns:a16="http://schemas.microsoft.com/office/drawing/2014/main" id="{3D22634E-47DF-1E7B-003E-E5F62C20627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19376C2E-2A50-4B37-85A6-4674EAC3B4B5}" type="slidenum">
              <a:rPr lang="fr-FR" altLang="fr-FR" sz="1200" smtClean="0">
                <a:solidFill>
                  <a:srgbClr val="898989"/>
                </a:solidFill>
              </a:rPr>
              <a:pPr>
                <a:spcBef>
                  <a:spcPct val="0"/>
                </a:spcBef>
                <a:buFontTx/>
                <a:buNone/>
              </a:pPr>
              <a:t>16</a:t>
            </a:fld>
            <a:endParaRPr lang="fr-FR" altLang="fr-FR" sz="1200">
              <a:solidFill>
                <a:srgbClr val="898989"/>
              </a:solidFill>
            </a:endParaRPr>
          </a:p>
        </p:txBody>
      </p:sp>
      <p:sp>
        <p:nvSpPr>
          <p:cNvPr id="5" name="Titre 8">
            <a:extLst>
              <a:ext uri="{FF2B5EF4-FFF2-40B4-BE49-F238E27FC236}">
                <a16:creationId xmlns:a16="http://schemas.microsoft.com/office/drawing/2014/main" id="{1EE5F7CE-3F19-1BCC-FF13-6D08E93608FC}"/>
              </a:ext>
            </a:extLst>
          </p:cNvPr>
          <p:cNvSpPr>
            <a:spLocks noGrp="1"/>
          </p:cNvSpPr>
          <p:nvPr>
            <p:ph type="title"/>
          </p:nvPr>
        </p:nvSpPr>
        <p:spPr>
          <a:xfrm>
            <a:off x="250825" y="274638"/>
            <a:ext cx="8607425" cy="939800"/>
          </a:xfrm>
        </p:spPr>
        <p:txBody>
          <a:bodyPr/>
          <a:lstStyle/>
          <a:p>
            <a:pPr eaLnBrk="1" hangingPunct="1">
              <a:defRPr/>
            </a:pPr>
            <a:r>
              <a:rPr lang="fr-FR" sz="3200" b="1" dirty="0">
                <a:solidFill>
                  <a:schemeClr val="accent6">
                    <a:lumMod val="50000"/>
                  </a:schemeClr>
                </a:solidFill>
              </a:rPr>
              <a:t>Les modes de propagations</a:t>
            </a:r>
          </a:p>
        </p:txBody>
      </p:sp>
      <p:sp>
        <p:nvSpPr>
          <p:cNvPr id="18436" name="ZoneTexte 5">
            <a:extLst>
              <a:ext uri="{FF2B5EF4-FFF2-40B4-BE49-F238E27FC236}">
                <a16:creationId xmlns:a16="http://schemas.microsoft.com/office/drawing/2014/main" id="{72494364-5CE0-DC1F-93D6-D6E65FDCFE78}"/>
              </a:ext>
            </a:extLst>
          </p:cNvPr>
          <p:cNvSpPr txBox="1">
            <a:spLocks noChangeArrowheads="1"/>
          </p:cNvSpPr>
          <p:nvPr/>
        </p:nvSpPr>
        <p:spPr bwMode="auto">
          <a:xfrm>
            <a:off x="457200" y="1981200"/>
            <a:ext cx="8147050"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50000"/>
              </a:lnSpc>
              <a:buClr>
                <a:srgbClr val="D34817"/>
              </a:buClr>
              <a:buFontTx/>
              <a:buNone/>
            </a:pPr>
            <a:r>
              <a:rPr lang="fr-FR" altLang="fr-FR" sz="2400">
                <a:solidFill>
                  <a:srgbClr val="000000"/>
                </a:solidFill>
                <a:latin typeface="Times New Roman" panose="02020603050405020304" pitchFamily="18" charset="0"/>
                <a:cs typeface="Arial" panose="020B0604020202020204" pitchFamily="34" charset="0"/>
              </a:rPr>
              <a:t>Déplacement de substances en combustion.</a:t>
            </a:r>
          </a:p>
          <a:p>
            <a:pPr algn="just">
              <a:lnSpc>
                <a:spcPct val="150000"/>
              </a:lnSpc>
              <a:buClr>
                <a:srgbClr val="D34817"/>
              </a:buClr>
              <a:buFontTx/>
              <a:buNone/>
            </a:pPr>
            <a:r>
              <a:rPr lang="fr-FR" altLang="fr-FR" sz="2400" b="1">
                <a:solidFill>
                  <a:srgbClr val="F79646"/>
                </a:solidFill>
                <a:latin typeface="Times New Roman" panose="02020603050405020304" pitchFamily="18" charset="0"/>
                <a:cs typeface="Arial" panose="020B0604020202020204" pitchFamily="34" charset="0"/>
              </a:rPr>
              <a:t>Par liquides : </a:t>
            </a:r>
            <a:r>
              <a:rPr lang="fr-FR" altLang="fr-FR" sz="2400">
                <a:solidFill>
                  <a:srgbClr val="000000"/>
                </a:solidFill>
                <a:latin typeface="Times New Roman" panose="02020603050405020304" pitchFamily="18" charset="0"/>
                <a:cs typeface="Arial" panose="020B0604020202020204" pitchFamily="34" charset="0"/>
              </a:rPr>
              <a:t>écoulement de liquide, épandage.</a:t>
            </a:r>
          </a:p>
        </p:txBody>
      </p:sp>
      <p:sp>
        <p:nvSpPr>
          <p:cNvPr id="18437" name="ZoneTexte 6">
            <a:extLst>
              <a:ext uri="{FF2B5EF4-FFF2-40B4-BE49-F238E27FC236}">
                <a16:creationId xmlns:a16="http://schemas.microsoft.com/office/drawing/2014/main" id="{17B0CFAE-2B78-2211-F95E-A47A1CE3ABF2}"/>
              </a:ext>
            </a:extLst>
          </p:cNvPr>
          <p:cNvSpPr txBox="1">
            <a:spLocks noChangeArrowheads="1"/>
          </p:cNvSpPr>
          <p:nvPr/>
        </p:nvSpPr>
        <p:spPr bwMode="auto">
          <a:xfrm>
            <a:off x="381000" y="1371600"/>
            <a:ext cx="381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rPr>
              <a:t>La projection :</a:t>
            </a:r>
          </a:p>
        </p:txBody>
      </p:sp>
      <p:grpSp>
        <p:nvGrpSpPr>
          <p:cNvPr id="10246" name="Group 6">
            <a:extLst>
              <a:ext uri="{FF2B5EF4-FFF2-40B4-BE49-F238E27FC236}">
                <a16:creationId xmlns:a16="http://schemas.microsoft.com/office/drawing/2014/main" id="{72A0F1CC-10F1-6870-5FC7-DAC3CC75859F}"/>
              </a:ext>
            </a:extLst>
          </p:cNvPr>
          <p:cNvGrpSpPr>
            <a:grpSpLocks/>
          </p:cNvGrpSpPr>
          <p:nvPr/>
        </p:nvGrpSpPr>
        <p:grpSpPr bwMode="auto">
          <a:xfrm>
            <a:off x="990600" y="2362200"/>
            <a:ext cx="7326313" cy="3659188"/>
            <a:chOff x="218" y="1728"/>
            <a:chExt cx="4438" cy="2208"/>
          </a:xfrm>
        </p:grpSpPr>
        <p:sp>
          <p:nvSpPr>
            <p:cNvPr id="18439" name="Freeform 7">
              <a:extLst>
                <a:ext uri="{FF2B5EF4-FFF2-40B4-BE49-F238E27FC236}">
                  <a16:creationId xmlns:a16="http://schemas.microsoft.com/office/drawing/2014/main" id="{8397026C-4B67-3754-1B06-66C3C204D65F}"/>
                </a:ext>
              </a:extLst>
            </p:cNvPr>
            <p:cNvSpPr>
              <a:spLocks/>
            </p:cNvSpPr>
            <p:nvPr/>
          </p:nvSpPr>
          <p:spPr bwMode="auto">
            <a:xfrm>
              <a:off x="218" y="3036"/>
              <a:ext cx="4171" cy="257"/>
            </a:xfrm>
            <a:custGeom>
              <a:avLst/>
              <a:gdLst>
                <a:gd name="T0" fmla="*/ 242 w 5593"/>
                <a:gd name="T1" fmla="*/ 52 h 361"/>
                <a:gd name="T2" fmla="*/ 304 w 5593"/>
                <a:gd name="T3" fmla="*/ 68 h 361"/>
                <a:gd name="T4" fmla="*/ 375 w 5593"/>
                <a:gd name="T5" fmla="*/ 77 h 361"/>
                <a:gd name="T6" fmla="*/ 430 w 5593"/>
                <a:gd name="T7" fmla="*/ 46 h 361"/>
                <a:gd name="T8" fmla="*/ 490 w 5593"/>
                <a:gd name="T9" fmla="*/ 46 h 361"/>
                <a:gd name="T10" fmla="*/ 549 w 5593"/>
                <a:gd name="T11" fmla="*/ 52 h 361"/>
                <a:gd name="T12" fmla="*/ 609 w 5593"/>
                <a:gd name="T13" fmla="*/ 68 h 361"/>
                <a:gd name="T14" fmla="*/ 664 w 5593"/>
                <a:gd name="T15" fmla="*/ 62 h 361"/>
                <a:gd name="T16" fmla="*/ 723 w 5593"/>
                <a:gd name="T17" fmla="*/ 46 h 361"/>
                <a:gd name="T18" fmla="*/ 783 w 5593"/>
                <a:gd name="T19" fmla="*/ 34 h 361"/>
                <a:gd name="T20" fmla="*/ 854 w 5593"/>
                <a:gd name="T21" fmla="*/ 34 h 361"/>
                <a:gd name="T22" fmla="*/ 913 w 5593"/>
                <a:gd name="T23" fmla="*/ 40 h 361"/>
                <a:gd name="T24" fmla="*/ 987 w 5593"/>
                <a:gd name="T25" fmla="*/ 31 h 361"/>
                <a:gd name="T26" fmla="*/ 1054 w 5593"/>
                <a:gd name="T27" fmla="*/ 16 h 361"/>
                <a:gd name="T28" fmla="*/ 1113 w 5593"/>
                <a:gd name="T29" fmla="*/ 12 h 361"/>
                <a:gd name="T30" fmla="*/ 1173 w 5593"/>
                <a:gd name="T31" fmla="*/ 16 h 361"/>
                <a:gd name="T32" fmla="*/ 1236 w 5593"/>
                <a:gd name="T33" fmla="*/ 16 h 361"/>
                <a:gd name="T34" fmla="*/ 1307 w 5593"/>
                <a:gd name="T35" fmla="*/ 22 h 361"/>
                <a:gd name="T36" fmla="*/ 1377 w 5593"/>
                <a:gd name="T37" fmla="*/ 19 h 361"/>
                <a:gd name="T38" fmla="*/ 1433 w 5593"/>
                <a:gd name="T39" fmla="*/ 12 h 361"/>
                <a:gd name="T40" fmla="*/ 1500 w 5593"/>
                <a:gd name="T41" fmla="*/ 0 h 361"/>
                <a:gd name="T42" fmla="*/ 1566 w 5593"/>
                <a:gd name="T43" fmla="*/ 6 h 361"/>
                <a:gd name="T44" fmla="*/ 1633 w 5593"/>
                <a:gd name="T45" fmla="*/ 3 h 361"/>
                <a:gd name="T46" fmla="*/ 1692 w 5593"/>
                <a:gd name="T47" fmla="*/ 12 h 361"/>
                <a:gd name="T48" fmla="*/ 1707 w 5593"/>
                <a:gd name="T49" fmla="*/ 3 h 361"/>
                <a:gd name="T50" fmla="*/ 1648 w 5593"/>
                <a:gd name="T51" fmla="*/ 3 h 361"/>
                <a:gd name="T52" fmla="*/ 1585 w 5593"/>
                <a:gd name="T53" fmla="*/ 10 h 361"/>
                <a:gd name="T54" fmla="*/ 1526 w 5593"/>
                <a:gd name="T55" fmla="*/ 22 h 361"/>
                <a:gd name="T56" fmla="*/ 1455 w 5593"/>
                <a:gd name="T57" fmla="*/ 22 h 361"/>
                <a:gd name="T58" fmla="*/ 1388 w 5593"/>
                <a:gd name="T59" fmla="*/ 37 h 361"/>
                <a:gd name="T60" fmla="*/ 1325 w 5593"/>
                <a:gd name="T61" fmla="*/ 24 h 361"/>
                <a:gd name="T62" fmla="*/ 1259 w 5593"/>
                <a:gd name="T63" fmla="*/ 24 h 361"/>
                <a:gd name="T64" fmla="*/ 1192 w 5593"/>
                <a:gd name="T65" fmla="*/ 34 h 361"/>
                <a:gd name="T66" fmla="*/ 1128 w 5593"/>
                <a:gd name="T67" fmla="*/ 34 h 361"/>
                <a:gd name="T68" fmla="*/ 1065 w 5593"/>
                <a:gd name="T69" fmla="*/ 34 h 361"/>
                <a:gd name="T70" fmla="*/ 994 w 5593"/>
                <a:gd name="T71" fmla="*/ 37 h 361"/>
                <a:gd name="T72" fmla="*/ 943 w 5593"/>
                <a:gd name="T73" fmla="*/ 52 h 361"/>
                <a:gd name="T74" fmla="*/ 876 w 5593"/>
                <a:gd name="T75" fmla="*/ 40 h 361"/>
                <a:gd name="T76" fmla="*/ 813 w 5593"/>
                <a:gd name="T77" fmla="*/ 46 h 361"/>
                <a:gd name="T78" fmla="*/ 749 w 5593"/>
                <a:gd name="T79" fmla="*/ 56 h 361"/>
                <a:gd name="T80" fmla="*/ 694 w 5593"/>
                <a:gd name="T81" fmla="*/ 56 h 361"/>
                <a:gd name="T82" fmla="*/ 635 w 5593"/>
                <a:gd name="T83" fmla="*/ 62 h 361"/>
                <a:gd name="T84" fmla="*/ 575 w 5593"/>
                <a:gd name="T85" fmla="*/ 58 h 361"/>
                <a:gd name="T86" fmla="*/ 512 w 5593"/>
                <a:gd name="T87" fmla="*/ 52 h 361"/>
                <a:gd name="T88" fmla="*/ 456 w 5593"/>
                <a:gd name="T89" fmla="*/ 64 h 361"/>
                <a:gd name="T90" fmla="*/ 394 w 5593"/>
                <a:gd name="T91" fmla="*/ 80 h 361"/>
                <a:gd name="T92" fmla="*/ 333 w 5593"/>
                <a:gd name="T93" fmla="*/ 62 h 361"/>
                <a:gd name="T94" fmla="*/ 271 w 5593"/>
                <a:gd name="T95" fmla="*/ 46 h 361"/>
                <a:gd name="T96" fmla="*/ 216 w 5593"/>
                <a:gd name="T97" fmla="*/ 43 h 361"/>
                <a:gd name="T98" fmla="*/ 167 w 5593"/>
                <a:gd name="T99" fmla="*/ 31 h 361"/>
                <a:gd name="T100" fmla="*/ 104 w 5593"/>
                <a:gd name="T101" fmla="*/ 24 h 361"/>
                <a:gd name="T102" fmla="*/ 45 w 5593"/>
                <a:gd name="T103" fmla="*/ 31 h 361"/>
                <a:gd name="T104" fmla="*/ 7 w 5593"/>
                <a:gd name="T105" fmla="*/ 80 h 361"/>
                <a:gd name="T106" fmla="*/ 45 w 5593"/>
                <a:gd name="T107" fmla="*/ 77 h 361"/>
                <a:gd name="T108" fmla="*/ 111 w 5593"/>
                <a:gd name="T109" fmla="*/ 71 h 361"/>
                <a:gd name="T110" fmla="*/ 178 w 5593"/>
                <a:gd name="T111" fmla="*/ 64 h 36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593" h="361">
                  <a:moveTo>
                    <a:pt x="624" y="228"/>
                  </a:moveTo>
                  <a:lnTo>
                    <a:pt x="660" y="204"/>
                  </a:lnTo>
                  <a:lnTo>
                    <a:pt x="708" y="204"/>
                  </a:lnTo>
                  <a:lnTo>
                    <a:pt x="744" y="204"/>
                  </a:lnTo>
                  <a:lnTo>
                    <a:pt x="780" y="204"/>
                  </a:lnTo>
                  <a:lnTo>
                    <a:pt x="816" y="216"/>
                  </a:lnTo>
                  <a:lnTo>
                    <a:pt x="864" y="228"/>
                  </a:lnTo>
                  <a:lnTo>
                    <a:pt x="912" y="240"/>
                  </a:lnTo>
                  <a:lnTo>
                    <a:pt x="948" y="252"/>
                  </a:lnTo>
                  <a:lnTo>
                    <a:pt x="984" y="264"/>
                  </a:lnTo>
                  <a:lnTo>
                    <a:pt x="1044" y="276"/>
                  </a:lnTo>
                  <a:lnTo>
                    <a:pt x="1080" y="288"/>
                  </a:lnTo>
                  <a:lnTo>
                    <a:pt x="1140" y="300"/>
                  </a:lnTo>
                  <a:lnTo>
                    <a:pt x="1176" y="300"/>
                  </a:lnTo>
                  <a:lnTo>
                    <a:pt x="1212" y="300"/>
                  </a:lnTo>
                  <a:lnTo>
                    <a:pt x="1260" y="300"/>
                  </a:lnTo>
                  <a:lnTo>
                    <a:pt x="1308" y="288"/>
                  </a:lnTo>
                  <a:lnTo>
                    <a:pt x="1344" y="264"/>
                  </a:lnTo>
                  <a:lnTo>
                    <a:pt x="1368" y="216"/>
                  </a:lnTo>
                  <a:lnTo>
                    <a:pt x="1392" y="180"/>
                  </a:lnTo>
                  <a:lnTo>
                    <a:pt x="1428" y="168"/>
                  </a:lnTo>
                  <a:lnTo>
                    <a:pt x="1464" y="168"/>
                  </a:lnTo>
                  <a:lnTo>
                    <a:pt x="1500" y="168"/>
                  </a:lnTo>
                  <a:lnTo>
                    <a:pt x="1536" y="168"/>
                  </a:lnTo>
                  <a:lnTo>
                    <a:pt x="1584" y="180"/>
                  </a:lnTo>
                  <a:lnTo>
                    <a:pt x="1620" y="180"/>
                  </a:lnTo>
                  <a:lnTo>
                    <a:pt x="1656" y="180"/>
                  </a:lnTo>
                  <a:lnTo>
                    <a:pt x="1692" y="180"/>
                  </a:lnTo>
                  <a:lnTo>
                    <a:pt x="1740" y="180"/>
                  </a:lnTo>
                  <a:lnTo>
                    <a:pt x="1776" y="204"/>
                  </a:lnTo>
                  <a:lnTo>
                    <a:pt x="1812" y="228"/>
                  </a:lnTo>
                  <a:lnTo>
                    <a:pt x="1860" y="240"/>
                  </a:lnTo>
                  <a:lnTo>
                    <a:pt x="1896" y="252"/>
                  </a:lnTo>
                  <a:lnTo>
                    <a:pt x="1932" y="264"/>
                  </a:lnTo>
                  <a:lnTo>
                    <a:pt x="1968" y="264"/>
                  </a:lnTo>
                  <a:lnTo>
                    <a:pt x="2004" y="264"/>
                  </a:lnTo>
                  <a:lnTo>
                    <a:pt x="2040" y="264"/>
                  </a:lnTo>
                  <a:lnTo>
                    <a:pt x="2076" y="240"/>
                  </a:lnTo>
                  <a:lnTo>
                    <a:pt x="2112" y="240"/>
                  </a:lnTo>
                  <a:lnTo>
                    <a:pt x="2148" y="240"/>
                  </a:lnTo>
                  <a:lnTo>
                    <a:pt x="2196" y="228"/>
                  </a:lnTo>
                  <a:lnTo>
                    <a:pt x="2232" y="228"/>
                  </a:lnTo>
                  <a:lnTo>
                    <a:pt x="2268" y="204"/>
                  </a:lnTo>
                  <a:lnTo>
                    <a:pt x="2304" y="192"/>
                  </a:lnTo>
                  <a:lnTo>
                    <a:pt x="2340" y="180"/>
                  </a:lnTo>
                  <a:lnTo>
                    <a:pt x="2388" y="168"/>
                  </a:lnTo>
                  <a:lnTo>
                    <a:pt x="2424" y="144"/>
                  </a:lnTo>
                  <a:lnTo>
                    <a:pt x="2460" y="132"/>
                  </a:lnTo>
                  <a:lnTo>
                    <a:pt x="2496" y="132"/>
                  </a:lnTo>
                  <a:lnTo>
                    <a:pt x="2532" y="132"/>
                  </a:lnTo>
                  <a:lnTo>
                    <a:pt x="2568" y="132"/>
                  </a:lnTo>
                  <a:lnTo>
                    <a:pt x="2616" y="132"/>
                  </a:lnTo>
                  <a:lnTo>
                    <a:pt x="2676" y="144"/>
                  </a:lnTo>
                  <a:lnTo>
                    <a:pt x="2724" y="132"/>
                  </a:lnTo>
                  <a:lnTo>
                    <a:pt x="2760" y="132"/>
                  </a:lnTo>
                  <a:lnTo>
                    <a:pt x="2796" y="132"/>
                  </a:lnTo>
                  <a:lnTo>
                    <a:pt x="2832" y="132"/>
                  </a:lnTo>
                  <a:lnTo>
                    <a:pt x="2868" y="132"/>
                  </a:lnTo>
                  <a:lnTo>
                    <a:pt x="2916" y="144"/>
                  </a:lnTo>
                  <a:lnTo>
                    <a:pt x="2952" y="156"/>
                  </a:lnTo>
                  <a:lnTo>
                    <a:pt x="3000" y="180"/>
                  </a:lnTo>
                  <a:lnTo>
                    <a:pt x="3060" y="192"/>
                  </a:lnTo>
                  <a:lnTo>
                    <a:pt x="3096" y="168"/>
                  </a:lnTo>
                  <a:lnTo>
                    <a:pt x="3144" y="132"/>
                  </a:lnTo>
                  <a:lnTo>
                    <a:pt x="3192" y="120"/>
                  </a:lnTo>
                  <a:lnTo>
                    <a:pt x="3228" y="108"/>
                  </a:lnTo>
                  <a:lnTo>
                    <a:pt x="3264" y="72"/>
                  </a:lnTo>
                  <a:lnTo>
                    <a:pt x="3300" y="60"/>
                  </a:lnTo>
                  <a:lnTo>
                    <a:pt x="3360" y="48"/>
                  </a:lnTo>
                  <a:lnTo>
                    <a:pt x="3408" y="60"/>
                  </a:lnTo>
                  <a:lnTo>
                    <a:pt x="3444" y="72"/>
                  </a:lnTo>
                  <a:lnTo>
                    <a:pt x="3480" y="72"/>
                  </a:lnTo>
                  <a:lnTo>
                    <a:pt x="3528" y="72"/>
                  </a:lnTo>
                  <a:lnTo>
                    <a:pt x="3564" y="60"/>
                  </a:lnTo>
                  <a:lnTo>
                    <a:pt x="3600" y="48"/>
                  </a:lnTo>
                  <a:lnTo>
                    <a:pt x="3636" y="48"/>
                  </a:lnTo>
                  <a:lnTo>
                    <a:pt x="3684" y="48"/>
                  </a:lnTo>
                  <a:lnTo>
                    <a:pt x="3720" y="60"/>
                  </a:lnTo>
                  <a:lnTo>
                    <a:pt x="3756" y="60"/>
                  </a:lnTo>
                  <a:lnTo>
                    <a:pt x="3792" y="60"/>
                  </a:lnTo>
                  <a:lnTo>
                    <a:pt x="3828" y="60"/>
                  </a:lnTo>
                  <a:lnTo>
                    <a:pt x="3864" y="60"/>
                  </a:lnTo>
                  <a:lnTo>
                    <a:pt x="3912" y="60"/>
                  </a:lnTo>
                  <a:lnTo>
                    <a:pt x="3948" y="60"/>
                  </a:lnTo>
                  <a:lnTo>
                    <a:pt x="3996" y="60"/>
                  </a:lnTo>
                  <a:lnTo>
                    <a:pt x="4032" y="60"/>
                  </a:lnTo>
                  <a:lnTo>
                    <a:pt x="4080" y="72"/>
                  </a:lnTo>
                  <a:lnTo>
                    <a:pt x="4116" y="84"/>
                  </a:lnTo>
                  <a:lnTo>
                    <a:pt x="4176" y="84"/>
                  </a:lnTo>
                  <a:lnTo>
                    <a:pt x="4224" y="84"/>
                  </a:lnTo>
                  <a:lnTo>
                    <a:pt x="4260" y="84"/>
                  </a:lnTo>
                  <a:lnTo>
                    <a:pt x="4308" y="84"/>
                  </a:lnTo>
                  <a:lnTo>
                    <a:pt x="4368" y="84"/>
                  </a:lnTo>
                  <a:lnTo>
                    <a:pt x="4404" y="72"/>
                  </a:lnTo>
                  <a:lnTo>
                    <a:pt x="4452" y="72"/>
                  </a:lnTo>
                  <a:lnTo>
                    <a:pt x="4488" y="72"/>
                  </a:lnTo>
                  <a:lnTo>
                    <a:pt x="4524" y="84"/>
                  </a:lnTo>
                  <a:lnTo>
                    <a:pt x="4560" y="96"/>
                  </a:lnTo>
                  <a:lnTo>
                    <a:pt x="4608" y="84"/>
                  </a:lnTo>
                  <a:lnTo>
                    <a:pt x="4632" y="48"/>
                  </a:lnTo>
                  <a:lnTo>
                    <a:pt x="4680" y="36"/>
                  </a:lnTo>
                  <a:lnTo>
                    <a:pt x="4716" y="12"/>
                  </a:lnTo>
                  <a:lnTo>
                    <a:pt x="4752" y="0"/>
                  </a:lnTo>
                  <a:lnTo>
                    <a:pt x="4788" y="0"/>
                  </a:lnTo>
                  <a:lnTo>
                    <a:pt x="4848" y="0"/>
                  </a:lnTo>
                  <a:lnTo>
                    <a:pt x="4908" y="24"/>
                  </a:lnTo>
                  <a:lnTo>
                    <a:pt x="4944" y="24"/>
                  </a:lnTo>
                  <a:lnTo>
                    <a:pt x="4980" y="24"/>
                  </a:lnTo>
                  <a:lnTo>
                    <a:pt x="5028" y="24"/>
                  </a:lnTo>
                  <a:lnTo>
                    <a:pt x="5064" y="24"/>
                  </a:lnTo>
                  <a:lnTo>
                    <a:pt x="5112" y="24"/>
                  </a:lnTo>
                  <a:lnTo>
                    <a:pt x="5148" y="24"/>
                  </a:lnTo>
                  <a:lnTo>
                    <a:pt x="5208" y="24"/>
                  </a:lnTo>
                  <a:lnTo>
                    <a:pt x="5244" y="12"/>
                  </a:lnTo>
                  <a:lnTo>
                    <a:pt x="5280" y="12"/>
                  </a:lnTo>
                  <a:lnTo>
                    <a:pt x="5316" y="12"/>
                  </a:lnTo>
                  <a:lnTo>
                    <a:pt x="5352" y="24"/>
                  </a:lnTo>
                  <a:lnTo>
                    <a:pt x="5388" y="24"/>
                  </a:lnTo>
                  <a:lnTo>
                    <a:pt x="5424" y="36"/>
                  </a:lnTo>
                  <a:lnTo>
                    <a:pt x="5472" y="48"/>
                  </a:lnTo>
                  <a:lnTo>
                    <a:pt x="5508" y="48"/>
                  </a:lnTo>
                  <a:lnTo>
                    <a:pt x="5556" y="48"/>
                  </a:lnTo>
                  <a:lnTo>
                    <a:pt x="5592" y="48"/>
                  </a:lnTo>
                  <a:lnTo>
                    <a:pt x="5556" y="12"/>
                  </a:lnTo>
                  <a:lnTo>
                    <a:pt x="5520" y="12"/>
                  </a:lnTo>
                  <a:lnTo>
                    <a:pt x="5484" y="0"/>
                  </a:lnTo>
                  <a:lnTo>
                    <a:pt x="5448" y="0"/>
                  </a:lnTo>
                  <a:lnTo>
                    <a:pt x="5412" y="0"/>
                  </a:lnTo>
                  <a:lnTo>
                    <a:pt x="5364" y="12"/>
                  </a:lnTo>
                  <a:lnTo>
                    <a:pt x="5328" y="12"/>
                  </a:lnTo>
                  <a:lnTo>
                    <a:pt x="5292" y="12"/>
                  </a:lnTo>
                  <a:lnTo>
                    <a:pt x="5244" y="12"/>
                  </a:lnTo>
                  <a:lnTo>
                    <a:pt x="5208" y="12"/>
                  </a:lnTo>
                  <a:lnTo>
                    <a:pt x="5172" y="12"/>
                  </a:lnTo>
                  <a:lnTo>
                    <a:pt x="5124" y="36"/>
                  </a:lnTo>
                  <a:lnTo>
                    <a:pt x="5088" y="60"/>
                  </a:lnTo>
                  <a:lnTo>
                    <a:pt x="5052" y="60"/>
                  </a:lnTo>
                  <a:lnTo>
                    <a:pt x="5016" y="72"/>
                  </a:lnTo>
                  <a:lnTo>
                    <a:pt x="4968" y="84"/>
                  </a:lnTo>
                  <a:lnTo>
                    <a:pt x="4932" y="84"/>
                  </a:lnTo>
                  <a:lnTo>
                    <a:pt x="4896" y="84"/>
                  </a:lnTo>
                  <a:lnTo>
                    <a:pt x="4848" y="84"/>
                  </a:lnTo>
                  <a:lnTo>
                    <a:pt x="4800" y="84"/>
                  </a:lnTo>
                  <a:lnTo>
                    <a:pt x="4752" y="84"/>
                  </a:lnTo>
                  <a:lnTo>
                    <a:pt x="4704" y="84"/>
                  </a:lnTo>
                  <a:lnTo>
                    <a:pt x="4656" y="96"/>
                  </a:lnTo>
                  <a:lnTo>
                    <a:pt x="4608" y="120"/>
                  </a:lnTo>
                  <a:lnTo>
                    <a:pt x="4572" y="144"/>
                  </a:lnTo>
                  <a:lnTo>
                    <a:pt x="4536" y="144"/>
                  </a:lnTo>
                  <a:lnTo>
                    <a:pt x="4488" y="144"/>
                  </a:lnTo>
                  <a:lnTo>
                    <a:pt x="4440" y="132"/>
                  </a:lnTo>
                  <a:lnTo>
                    <a:pt x="4404" y="120"/>
                  </a:lnTo>
                  <a:lnTo>
                    <a:pt x="4368" y="108"/>
                  </a:lnTo>
                  <a:lnTo>
                    <a:pt x="4320" y="96"/>
                  </a:lnTo>
                  <a:lnTo>
                    <a:pt x="4284" y="96"/>
                  </a:lnTo>
                  <a:lnTo>
                    <a:pt x="4248" y="84"/>
                  </a:lnTo>
                  <a:lnTo>
                    <a:pt x="4212" y="84"/>
                  </a:lnTo>
                  <a:lnTo>
                    <a:pt x="4164" y="84"/>
                  </a:lnTo>
                  <a:lnTo>
                    <a:pt x="4128" y="96"/>
                  </a:lnTo>
                  <a:lnTo>
                    <a:pt x="4068" y="96"/>
                  </a:lnTo>
                  <a:lnTo>
                    <a:pt x="4032" y="120"/>
                  </a:lnTo>
                  <a:lnTo>
                    <a:pt x="3996" y="120"/>
                  </a:lnTo>
                  <a:lnTo>
                    <a:pt x="3936" y="132"/>
                  </a:lnTo>
                  <a:lnTo>
                    <a:pt x="3900" y="132"/>
                  </a:lnTo>
                  <a:lnTo>
                    <a:pt x="3852" y="132"/>
                  </a:lnTo>
                  <a:lnTo>
                    <a:pt x="3816" y="132"/>
                  </a:lnTo>
                  <a:lnTo>
                    <a:pt x="3780" y="132"/>
                  </a:lnTo>
                  <a:lnTo>
                    <a:pt x="3744" y="132"/>
                  </a:lnTo>
                  <a:lnTo>
                    <a:pt x="3684" y="132"/>
                  </a:lnTo>
                  <a:lnTo>
                    <a:pt x="3648" y="132"/>
                  </a:lnTo>
                  <a:lnTo>
                    <a:pt x="3612" y="132"/>
                  </a:lnTo>
                  <a:lnTo>
                    <a:pt x="3564" y="132"/>
                  </a:lnTo>
                  <a:lnTo>
                    <a:pt x="3528" y="132"/>
                  </a:lnTo>
                  <a:lnTo>
                    <a:pt x="3480" y="132"/>
                  </a:lnTo>
                  <a:lnTo>
                    <a:pt x="3444" y="132"/>
                  </a:lnTo>
                  <a:lnTo>
                    <a:pt x="3384" y="132"/>
                  </a:lnTo>
                  <a:lnTo>
                    <a:pt x="3348" y="132"/>
                  </a:lnTo>
                  <a:lnTo>
                    <a:pt x="3312" y="132"/>
                  </a:lnTo>
                  <a:lnTo>
                    <a:pt x="3252" y="132"/>
                  </a:lnTo>
                  <a:lnTo>
                    <a:pt x="3216" y="144"/>
                  </a:lnTo>
                  <a:lnTo>
                    <a:pt x="3192" y="180"/>
                  </a:lnTo>
                  <a:lnTo>
                    <a:pt x="3156" y="204"/>
                  </a:lnTo>
                  <a:lnTo>
                    <a:pt x="3120" y="204"/>
                  </a:lnTo>
                  <a:lnTo>
                    <a:pt x="3084" y="204"/>
                  </a:lnTo>
                  <a:lnTo>
                    <a:pt x="3048" y="204"/>
                  </a:lnTo>
                  <a:lnTo>
                    <a:pt x="3000" y="192"/>
                  </a:lnTo>
                  <a:lnTo>
                    <a:pt x="2952" y="180"/>
                  </a:lnTo>
                  <a:lnTo>
                    <a:pt x="2904" y="168"/>
                  </a:lnTo>
                  <a:lnTo>
                    <a:pt x="2868" y="156"/>
                  </a:lnTo>
                  <a:lnTo>
                    <a:pt x="2832" y="156"/>
                  </a:lnTo>
                  <a:lnTo>
                    <a:pt x="2796" y="156"/>
                  </a:lnTo>
                  <a:lnTo>
                    <a:pt x="2760" y="168"/>
                  </a:lnTo>
                  <a:lnTo>
                    <a:pt x="2712" y="180"/>
                  </a:lnTo>
                  <a:lnTo>
                    <a:pt x="2676" y="180"/>
                  </a:lnTo>
                  <a:lnTo>
                    <a:pt x="2628" y="180"/>
                  </a:lnTo>
                  <a:lnTo>
                    <a:pt x="2592" y="192"/>
                  </a:lnTo>
                  <a:lnTo>
                    <a:pt x="2556" y="204"/>
                  </a:lnTo>
                  <a:lnTo>
                    <a:pt x="2508" y="216"/>
                  </a:lnTo>
                  <a:lnTo>
                    <a:pt x="2460" y="216"/>
                  </a:lnTo>
                  <a:lnTo>
                    <a:pt x="2424" y="216"/>
                  </a:lnTo>
                  <a:lnTo>
                    <a:pt x="2388" y="216"/>
                  </a:lnTo>
                  <a:lnTo>
                    <a:pt x="2352" y="216"/>
                  </a:lnTo>
                  <a:lnTo>
                    <a:pt x="2316" y="216"/>
                  </a:lnTo>
                  <a:lnTo>
                    <a:pt x="2280" y="216"/>
                  </a:lnTo>
                  <a:lnTo>
                    <a:pt x="2244" y="216"/>
                  </a:lnTo>
                  <a:lnTo>
                    <a:pt x="2208" y="228"/>
                  </a:lnTo>
                  <a:lnTo>
                    <a:pt x="2172" y="228"/>
                  </a:lnTo>
                  <a:lnTo>
                    <a:pt x="2124" y="240"/>
                  </a:lnTo>
                  <a:lnTo>
                    <a:pt x="2088" y="240"/>
                  </a:lnTo>
                  <a:lnTo>
                    <a:pt x="2052" y="240"/>
                  </a:lnTo>
                  <a:lnTo>
                    <a:pt x="2016" y="240"/>
                  </a:lnTo>
                  <a:lnTo>
                    <a:pt x="1980" y="240"/>
                  </a:lnTo>
                  <a:lnTo>
                    <a:pt x="1944" y="240"/>
                  </a:lnTo>
                  <a:lnTo>
                    <a:pt x="1908" y="240"/>
                  </a:lnTo>
                  <a:lnTo>
                    <a:pt x="1860" y="228"/>
                  </a:lnTo>
                  <a:lnTo>
                    <a:pt x="1824" y="228"/>
                  </a:lnTo>
                  <a:lnTo>
                    <a:pt x="1788" y="228"/>
                  </a:lnTo>
                  <a:lnTo>
                    <a:pt x="1752" y="228"/>
                  </a:lnTo>
                  <a:lnTo>
                    <a:pt x="1704" y="216"/>
                  </a:lnTo>
                  <a:lnTo>
                    <a:pt x="1656" y="204"/>
                  </a:lnTo>
                  <a:lnTo>
                    <a:pt x="1620" y="204"/>
                  </a:lnTo>
                  <a:lnTo>
                    <a:pt x="1584" y="204"/>
                  </a:lnTo>
                  <a:lnTo>
                    <a:pt x="1548" y="204"/>
                  </a:lnTo>
                  <a:lnTo>
                    <a:pt x="1512" y="240"/>
                  </a:lnTo>
                  <a:lnTo>
                    <a:pt x="1476" y="252"/>
                  </a:lnTo>
                  <a:lnTo>
                    <a:pt x="1440" y="288"/>
                  </a:lnTo>
                  <a:lnTo>
                    <a:pt x="1404" y="300"/>
                  </a:lnTo>
                  <a:lnTo>
                    <a:pt x="1356" y="312"/>
                  </a:lnTo>
                  <a:lnTo>
                    <a:pt x="1308" y="312"/>
                  </a:lnTo>
                  <a:lnTo>
                    <a:pt x="1272" y="312"/>
                  </a:lnTo>
                  <a:lnTo>
                    <a:pt x="1236" y="312"/>
                  </a:lnTo>
                  <a:lnTo>
                    <a:pt x="1200" y="300"/>
                  </a:lnTo>
                  <a:lnTo>
                    <a:pt x="1164" y="276"/>
                  </a:lnTo>
                  <a:lnTo>
                    <a:pt x="1116" y="264"/>
                  </a:lnTo>
                  <a:lnTo>
                    <a:pt x="1080" y="240"/>
                  </a:lnTo>
                  <a:lnTo>
                    <a:pt x="1044" y="216"/>
                  </a:lnTo>
                  <a:lnTo>
                    <a:pt x="996" y="204"/>
                  </a:lnTo>
                  <a:lnTo>
                    <a:pt x="948" y="192"/>
                  </a:lnTo>
                  <a:lnTo>
                    <a:pt x="912" y="180"/>
                  </a:lnTo>
                  <a:lnTo>
                    <a:pt x="876" y="180"/>
                  </a:lnTo>
                  <a:lnTo>
                    <a:pt x="840" y="168"/>
                  </a:lnTo>
                  <a:lnTo>
                    <a:pt x="804" y="168"/>
                  </a:lnTo>
                  <a:lnTo>
                    <a:pt x="768" y="168"/>
                  </a:lnTo>
                  <a:lnTo>
                    <a:pt x="732" y="168"/>
                  </a:lnTo>
                  <a:lnTo>
                    <a:pt x="696" y="168"/>
                  </a:lnTo>
                  <a:lnTo>
                    <a:pt x="660" y="192"/>
                  </a:lnTo>
                  <a:lnTo>
                    <a:pt x="636" y="228"/>
                  </a:lnTo>
                  <a:lnTo>
                    <a:pt x="624" y="180"/>
                  </a:lnTo>
                  <a:lnTo>
                    <a:pt x="576" y="168"/>
                  </a:lnTo>
                  <a:lnTo>
                    <a:pt x="540" y="120"/>
                  </a:lnTo>
                  <a:lnTo>
                    <a:pt x="504" y="108"/>
                  </a:lnTo>
                  <a:lnTo>
                    <a:pt x="456" y="96"/>
                  </a:lnTo>
                  <a:lnTo>
                    <a:pt x="420" y="96"/>
                  </a:lnTo>
                  <a:lnTo>
                    <a:pt x="384" y="96"/>
                  </a:lnTo>
                  <a:lnTo>
                    <a:pt x="336" y="96"/>
                  </a:lnTo>
                  <a:lnTo>
                    <a:pt x="288" y="84"/>
                  </a:lnTo>
                  <a:lnTo>
                    <a:pt x="252" y="72"/>
                  </a:lnTo>
                  <a:lnTo>
                    <a:pt x="216" y="84"/>
                  </a:lnTo>
                  <a:lnTo>
                    <a:pt x="180" y="96"/>
                  </a:lnTo>
                  <a:lnTo>
                    <a:pt x="144" y="120"/>
                  </a:lnTo>
                  <a:lnTo>
                    <a:pt x="108" y="156"/>
                  </a:lnTo>
                  <a:lnTo>
                    <a:pt x="84" y="192"/>
                  </a:lnTo>
                  <a:lnTo>
                    <a:pt x="60" y="228"/>
                  </a:lnTo>
                  <a:lnTo>
                    <a:pt x="24" y="276"/>
                  </a:lnTo>
                  <a:lnTo>
                    <a:pt x="24" y="312"/>
                  </a:lnTo>
                  <a:lnTo>
                    <a:pt x="0" y="348"/>
                  </a:lnTo>
                  <a:lnTo>
                    <a:pt x="36" y="360"/>
                  </a:lnTo>
                  <a:lnTo>
                    <a:pt x="72" y="348"/>
                  </a:lnTo>
                  <a:lnTo>
                    <a:pt x="108" y="324"/>
                  </a:lnTo>
                  <a:lnTo>
                    <a:pt x="144" y="300"/>
                  </a:lnTo>
                  <a:lnTo>
                    <a:pt x="192" y="264"/>
                  </a:lnTo>
                  <a:lnTo>
                    <a:pt x="228" y="264"/>
                  </a:lnTo>
                  <a:lnTo>
                    <a:pt x="276" y="252"/>
                  </a:lnTo>
                  <a:lnTo>
                    <a:pt x="324" y="252"/>
                  </a:lnTo>
                  <a:lnTo>
                    <a:pt x="360" y="276"/>
                  </a:lnTo>
                  <a:lnTo>
                    <a:pt x="396" y="276"/>
                  </a:lnTo>
                  <a:lnTo>
                    <a:pt x="444" y="288"/>
                  </a:lnTo>
                  <a:lnTo>
                    <a:pt x="480" y="276"/>
                  </a:lnTo>
                  <a:lnTo>
                    <a:pt x="528" y="252"/>
                  </a:lnTo>
                  <a:lnTo>
                    <a:pt x="576" y="252"/>
                  </a:lnTo>
                  <a:lnTo>
                    <a:pt x="612" y="252"/>
                  </a:lnTo>
                  <a:lnTo>
                    <a:pt x="648" y="240"/>
                  </a:lnTo>
                  <a:lnTo>
                    <a:pt x="684" y="216"/>
                  </a:lnTo>
                  <a:lnTo>
                    <a:pt x="624" y="228"/>
                  </a:lnTo>
                </a:path>
              </a:pathLst>
            </a:custGeom>
            <a:solidFill>
              <a:srgbClr val="C0FEF9"/>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fr-FR"/>
            </a:p>
          </p:txBody>
        </p:sp>
        <p:grpSp>
          <p:nvGrpSpPr>
            <p:cNvPr id="18440" name="Group 8">
              <a:extLst>
                <a:ext uri="{FF2B5EF4-FFF2-40B4-BE49-F238E27FC236}">
                  <a16:creationId xmlns:a16="http://schemas.microsoft.com/office/drawing/2014/main" id="{80CC3EA7-31D3-27CD-BD38-935DFBA1C8FF}"/>
                </a:ext>
              </a:extLst>
            </p:cNvPr>
            <p:cNvGrpSpPr>
              <a:grpSpLocks/>
            </p:cNvGrpSpPr>
            <p:nvPr/>
          </p:nvGrpSpPr>
          <p:grpSpPr bwMode="auto">
            <a:xfrm>
              <a:off x="336" y="1728"/>
              <a:ext cx="4320" cy="2208"/>
              <a:chOff x="336" y="1728"/>
              <a:chExt cx="4320" cy="2208"/>
            </a:xfrm>
          </p:grpSpPr>
          <p:grpSp>
            <p:nvGrpSpPr>
              <p:cNvPr id="18441" name="Group 9">
                <a:extLst>
                  <a:ext uri="{FF2B5EF4-FFF2-40B4-BE49-F238E27FC236}">
                    <a16:creationId xmlns:a16="http://schemas.microsoft.com/office/drawing/2014/main" id="{16B35A4A-FED1-2E7A-1054-15EB84DDA4D8}"/>
                  </a:ext>
                </a:extLst>
              </p:cNvPr>
              <p:cNvGrpSpPr>
                <a:grpSpLocks/>
              </p:cNvGrpSpPr>
              <p:nvPr/>
            </p:nvGrpSpPr>
            <p:grpSpPr bwMode="auto">
              <a:xfrm>
                <a:off x="3947" y="1728"/>
                <a:ext cx="709" cy="1196"/>
                <a:chOff x="4834" y="816"/>
                <a:chExt cx="878" cy="1680"/>
              </a:xfrm>
            </p:grpSpPr>
            <p:graphicFrame>
              <p:nvGraphicFramePr>
                <p:cNvPr id="18473" name="Object 10">
                  <a:hlinkClick r:id="" action="ppaction://ole?verb=0"/>
                  <a:extLst>
                    <a:ext uri="{FF2B5EF4-FFF2-40B4-BE49-F238E27FC236}">
                      <a16:creationId xmlns:a16="http://schemas.microsoft.com/office/drawing/2014/main" id="{79D4D82B-5312-BD0A-677B-BD0A6F0053FD}"/>
                    </a:ext>
                  </a:extLst>
                </p:cNvPr>
                <p:cNvGraphicFramePr>
                  <a:graphicFrameLocks/>
                </p:cNvGraphicFramePr>
                <p:nvPr/>
              </p:nvGraphicFramePr>
              <p:xfrm>
                <a:off x="4834" y="816"/>
                <a:ext cx="878" cy="1440"/>
              </p:xfrm>
              <a:graphic>
                <a:graphicData uri="http://schemas.openxmlformats.org/presentationml/2006/ole">
                  <mc:AlternateContent xmlns:mc="http://schemas.openxmlformats.org/markup-compatibility/2006">
                    <mc:Choice xmlns:v="urn:schemas-microsoft-com:vml" Requires="v">
                      <p:oleObj name="Microsoft Drawing 1.01" r:id="rId3" imgW="857349" imgH="1014239" progId="MSDraw.1.01">
                        <p:embed/>
                      </p:oleObj>
                    </mc:Choice>
                    <mc:Fallback>
                      <p:oleObj name="Microsoft Drawing 1.01" r:id="rId3" imgW="857349" imgH="1014239" progId="MSDraw.1.01">
                        <p:embed/>
                        <p:pic>
                          <p:nvPicPr>
                            <p:cNvPr id="0" name="Object 1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4" y="816"/>
                              <a:ext cx="878" cy="1440"/>
                            </a:xfrm>
                            <a:prstGeom prst="rect">
                              <a:avLst/>
                            </a:prstGeom>
                            <a:noFill/>
                            <a:ln>
                              <a:noFill/>
                            </a:ln>
                            <a:effectLst>
                              <a:outerShdw dist="107763" dir="2700000" algn="ctr" rotWithShape="0">
                                <a:srgbClr val="F6BF69"/>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oleObj>
                    </mc:Fallback>
                  </mc:AlternateContent>
                </a:graphicData>
              </a:graphic>
            </p:graphicFrame>
            <p:graphicFrame>
              <p:nvGraphicFramePr>
                <p:cNvPr id="18474" name="Object 11">
                  <a:hlinkClick r:id="" action="ppaction://ole?verb=0"/>
                  <a:extLst>
                    <a:ext uri="{FF2B5EF4-FFF2-40B4-BE49-F238E27FC236}">
                      <a16:creationId xmlns:a16="http://schemas.microsoft.com/office/drawing/2014/main" id="{777C11F5-D06F-66A8-777D-2DF9CAEFD8CB}"/>
                    </a:ext>
                  </a:extLst>
                </p:cNvPr>
                <p:cNvGraphicFramePr>
                  <a:graphicFrameLocks/>
                </p:cNvGraphicFramePr>
                <p:nvPr/>
              </p:nvGraphicFramePr>
              <p:xfrm>
                <a:off x="5225" y="1872"/>
                <a:ext cx="265" cy="624"/>
              </p:xfrm>
              <a:graphic>
                <a:graphicData uri="http://schemas.openxmlformats.org/presentationml/2006/ole">
                  <mc:AlternateContent xmlns:mc="http://schemas.openxmlformats.org/markup-compatibility/2006">
                    <mc:Choice xmlns:v="urn:schemas-microsoft-com:vml" Requires="v">
                      <p:oleObj name="Microsoft Drawing 1.01" r:id="rId3" imgW="857349" imgH="1014239" progId="MSDraw.1.01">
                        <p:embed/>
                      </p:oleObj>
                    </mc:Choice>
                    <mc:Fallback>
                      <p:oleObj name="Microsoft Drawing 1.01" r:id="rId3" imgW="857349" imgH="1014239" progId="MSDraw.1.01">
                        <p:embed/>
                        <p:pic>
                          <p:nvPicPr>
                            <p:cNvPr id="0" name="Object 1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5" y="1872"/>
                              <a:ext cx="265" cy="624"/>
                            </a:xfrm>
                            <a:prstGeom prst="rect">
                              <a:avLst/>
                            </a:prstGeom>
                            <a:noFill/>
                            <a:ln>
                              <a:noFill/>
                            </a:ln>
                            <a:effectLst>
                              <a:outerShdw dist="107763" dir="2700000" algn="ctr" rotWithShape="0">
                                <a:srgbClr val="F6BF69"/>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oleObj>
                    </mc:Fallback>
                  </mc:AlternateContent>
                </a:graphicData>
              </a:graphic>
            </p:graphicFrame>
          </p:grpSp>
          <p:grpSp>
            <p:nvGrpSpPr>
              <p:cNvPr id="18442" name="Group 12">
                <a:extLst>
                  <a:ext uri="{FF2B5EF4-FFF2-40B4-BE49-F238E27FC236}">
                    <a16:creationId xmlns:a16="http://schemas.microsoft.com/office/drawing/2014/main" id="{259B0B6E-5057-C515-8822-15BE36B5A792}"/>
                  </a:ext>
                </a:extLst>
              </p:cNvPr>
              <p:cNvGrpSpPr>
                <a:grpSpLocks/>
              </p:cNvGrpSpPr>
              <p:nvPr/>
            </p:nvGrpSpPr>
            <p:grpSpPr bwMode="auto">
              <a:xfrm>
                <a:off x="336" y="2352"/>
                <a:ext cx="4054" cy="1584"/>
                <a:chOff x="336" y="2352"/>
                <a:chExt cx="4054" cy="1584"/>
              </a:xfrm>
            </p:grpSpPr>
            <p:grpSp>
              <p:nvGrpSpPr>
                <p:cNvPr id="18443" name="Group 13">
                  <a:extLst>
                    <a:ext uri="{FF2B5EF4-FFF2-40B4-BE49-F238E27FC236}">
                      <a16:creationId xmlns:a16="http://schemas.microsoft.com/office/drawing/2014/main" id="{9782D6DB-F39B-7C00-384F-07FA8146C94C}"/>
                    </a:ext>
                  </a:extLst>
                </p:cNvPr>
                <p:cNvGrpSpPr>
                  <a:grpSpLocks/>
                </p:cNvGrpSpPr>
                <p:nvPr/>
              </p:nvGrpSpPr>
              <p:grpSpPr bwMode="auto">
                <a:xfrm>
                  <a:off x="537" y="3416"/>
                  <a:ext cx="1318" cy="520"/>
                  <a:chOff x="537" y="3416"/>
                  <a:chExt cx="1318" cy="520"/>
                </a:xfrm>
              </p:grpSpPr>
              <p:sp>
                <p:nvSpPr>
                  <p:cNvPr id="18471" name="Text Box 14">
                    <a:extLst>
                      <a:ext uri="{FF2B5EF4-FFF2-40B4-BE49-F238E27FC236}">
                        <a16:creationId xmlns:a16="http://schemas.microsoft.com/office/drawing/2014/main" id="{04D237FB-2018-9FB3-338B-ED831DCFB2DF}"/>
                      </a:ext>
                    </a:extLst>
                  </p:cNvPr>
                  <p:cNvSpPr txBox="1">
                    <a:spLocks noChangeArrowheads="1"/>
                  </p:cNvSpPr>
                  <p:nvPr/>
                </p:nvSpPr>
                <p:spPr bwMode="auto">
                  <a:xfrm>
                    <a:off x="576" y="3504"/>
                    <a:ext cx="1279"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50000"/>
                      </a:spcBef>
                      <a:buFontTx/>
                      <a:buNone/>
                    </a:pPr>
                    <a:r>
                      <a:rPr lang="fr-FR" altLang="fr-FR" sz="1800" b="1">
                        <a:latin typeface="Arial" panose="020B0604020202020204" pitchFamily="34" charset="0"/>
                      </a:rPr>
                      <a:t>écoulement de carburant</a:t>
                    </a:r>
                  </a:p>
                </p:txBody>
              </p:sp>
              <p:sp>
                <p:nvSpPr>
                  <p:cNvPr id="18472" name="Oval 15">
                    <a:extLst>
                      <a:ext uri="{FF2B5EF4-FFF2-40B4-BE49-F238E27FC236}">
                        <a16:creationId xmlns:a16="http://schemas.microsoft.com/office/drawing/2014/main" id="{89F87E92-CAFB-01EC-5158-D1A2D9C80016}"/>
                      </a:ext>
                    </a:extLst>
                  </p:cNvPr>
                  <p:cNvSpPr>
                    <a:spLocks noChangeArrowheads="1"/>
                  </p:cNvSpPr>
                  <p:nvPr/>
                </p:nvSpPr>
                <p:spPr bwMode="auto">
                  <a:xfrm>
                    <a:off x="537" y="3416"/>
                    <a:ext cx="1279" cy="520"/>
                  </a:xfrm>
                  <a:prstGeom prst="ellipse">
                    <a:avLst/>
                  </a:prstGeom>
                  <a:noFill/>
                  <a:ln w="12700">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grpSp>
              <p:nvGrpSpPr>
                <p:cNvPr id="18444" name="Group 16">
                  <a:extLst>
                    <a:ext uri="{FF2B5EF4-FFF2-40B4-BE49-F238E27FC236}">
                      <a16:creationId xmlns:a16="http://schemas.microsoft.com/office/drawing/2014/main" id="{B1656847-3A99-EB5B-2059-8666338C9DBD}"/>
                    </a:ext>
                  </a:extLst>
                </p:cNvPr>
                <p:cNvGrpSpPr>
                  <a:grpSpLocks/>
                </p:cNvGrpSpPr>
                <p:nvPr/>
              </p:nvGrpSpPr>
              <p:grpSpPr bwMode="auto">
                <a:xfrm>
                  <a:off x="336" y="2352"/>
                  <a:ext cx="4054" cy="855"/>
                  <a:chOff x="352" y="2377"/>
                  <a:chExt cx="4054" cy="855"/>
                </a:xfrm>
              </p:grpSpPr>
              <p:grpSp>
                <p:nvGrpSpPr>
                  <p:cNvPr id="18445" name="Group 17">
                    <a:extLst>
                      <a:ext uri="{FF2B5EF4-FFF2-40B4-BE49-F238E27FC236}">
                        <a16:creationId xmlns:a16="http://schemas.microsoft.com/office/drawing/2014/main" id="{61F91A15-4B78-ADFA-2B83-9F2398863BE3}"/>
                      </a:ext>
                    </a:extLst>
                  </p:cNvPr>
                  <p:cNvGrpSpPr>
                    <a:grpSpLocks/>
                  </p:cNvGrpSpPr>
                  <p:nvPr/>
                </p:nvGrpSpPr>
                <p:grpSpPr bwMode="auto">
                  <a:xfrm>
                    <a:off x="352" y="2788"/>
                    <a:ext cx="859" cy="410"/>
                    <a:chOff x="572" y="2256"/>
                    <a:chExt cx="1063" cy="576"/>
                  </a:xfrm>
                </p:grpSpPr>
                <p:graphicFrame>
                  <p:nvGraphicFramePr>
                    <p:cNvPr id="18466" name="Object 18">
                      <a:hlinkClick r:id="" action="ppaction://ole?verb=0"/>
                      <a:extLst>
                        <a:ext uri="{FF2B5EF4-FFF2-40B4-BE49-F238E27FC236}">
                          <a16:creationId xmlns:a16="http://schemas.microsoft.com/office/drawing/2014/main" id="{C88C2C47-883A-3AD4-943C-3C5CEA80CA17}"/>
                        </a:ext>
                      </a:extLst>
                    </p:cNvPr>
                    <p:cNvGraphicFramePr>
                      <a:graphicFrameLocks/>
                    </p:cNvGraphicFramePr>
                    <p:nvPr/>
                  </p:nvGraphicFramePr>
                  <p:xfrm>
                    <a:off x="572" y="2256"/>
                    <a:ext cx="399" cy="480"/>
                  </p:xfrm>
                  <a:graphic>
                    <a:graphicData uri="http://schemas.openxmlformats.org/presentationml/2006/ole">
                      <mc:AlternateContent xmlns:mc="http://schemas.openxmlformats.org/markup-compatibility/2006">
                        <mc:Choice xmlns:v="urn:schemas-microsoft-com:vml" Requires="v">
                          <p:oleObj name="Microsoft Drawing 1.01" r:id="rId3" imgW="857349" imgH="1014239" progId="MSDraw.1.01">
                            <p:embed/>
                          </p:oleObj>
                        </mc:Choice>
                        <mc:Fallback>
                          <p:oleObj name="Microsoft Drawing 1.01" r:id="rId3" imgW="857349" imgH="1014239" progId="MSDraw.1.01">
                            <p:embed/>
                            <p:pic>
                              <p:nvPicPr>
                                <p:cNvPr id="0" name="Object 1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 y="2256"/>
                                  <a:ext cx="399" cy="480"/>
                                </a:xfrm>
                                <a:prstGeom prst="rect">
                                  <a:avLst/>
                                </a:prstGeom>
                                <a:noFill/>
                                <a:ln>
                                  <a:noFill/>
                                </a:ln>
                                <a:effectLst>
                                  <a:outerShdw dist="107763" dir="2700000" algn="ctr" rotWithShape="0">
                                    <a:srgbClr val="F6BF69"/>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oleObj>
                        </mc:Fallback>
                      </mc:AlternateContent>
                    </a:graphicData>
                  </a:graphic>
                </p:graphicFrame>
                <p:graphicFrame>
                  <p:nvGraphicFramePr>
                    <p:cNvPr id="18467" name="Object 19">
                      <a:hlinkClick r:id="" action="ppaction://ole?verb=0"/>
                      <a:extLst>
                        <a:ext uri="{FF2B5EF4-FFF2-40B4-BE49-F238E27FC236}">
                          <a16:creationId xmlns:a16="http://schemas.microsoft.com/office/drawing/2014/main" id="{6250359A-CDFD-1279-B3E2-CE888F6EB2F9}"/>
                        </a:ext>
                      </a:extLst>
                    </p:cNvPr>
                    <p:cNvGraphicFramePr>
                      <a:graphicFrameLocks/>
                    </p:cNvGraphicFramePr>
                    <p:nvPr/>
                  </p:nvGraphicFramePr>
                  <p:xfrm>
                    <a:off x="661" y="2352"/>
                    <a:ext cx="398" cy="480"/>
                  </p:xfrm>
                  <a:graphic>
                    <a:graphicData uri="http://schemas.openxmlformats.org/presentationml/2006/ole">
                      <mc:AlternateContent xmlns:mc="http://schemas.openxmlformats.org/markup-compatibility/2006">
                        <mc:Choice xmlns:v="urn:schemas-microsoft-com:vml" Requires="v">
                          <p:oleObj name="Microsoft Drawing 1.01" r:id="rId3" imgW="857349" imgH="1014239" progId="MSDraw.1.01">
                            <p:embed/>
                          </p:oleObj>
                        </mc:Choice>
                        <mc:Fallback>
                          <p:oleObj name="Microsoft Drawing 1.01" r:id="rId3" imgW="857349" imgH="1014239" progId="MSDraw.1.01">
                            <p:embed/>
                            <p:pic>
                              <p:nvPicPr>
                                <p:cNvPr id="0" name="Object 1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 y="2352"/>
                                  <a:ext cx="398" cy="480"/>
                                </a:xfrm>
                                <a:prstGeom prst="rect">
                                  <a:avLst/>
                                </a:prstGeom>
                                <a:noFill/>
                                <a:ln>
                                  <a:noFill/>
                                </a:ln>
                                <a:effectLst>
                                  <a:outerShdw dist="107763" dir="2700000" algn="ctr" rotWithShape="0">
                                    <a:srgbClr val="F6BF69"/>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oleObj>
                        </mc:Fallback>
                      </mc:AlternateContent>
                    </a:graphicData>
                  </a:graphic>
                </p:graphicFrame>
                <p:graphicFrame>
                  <p:nvGraphicFramePr>
                    <p:cNvPr id="18468" name="Object 20">
                      <a:hlinkClick r:id="" action="ppaction://ole?verb=0"/>
                      <a:extLst>
                        <a:ext uri="{FF2B5EF4-FFF2-40B4-BE49-F238E27FC236}">
                          <a16:creationId xmlns:a16="http://schemas.microsoft.com/office/drawing/2014/main" id="{A7CB117B-C887-64ED-C510-3F13199602CB}"/>
                        </a:ext>
                      </a:extLst>
                    </p:cNvPr>
                    <p:cNvGraphicFramePr>
                      <a:graphicFrameLocks/>
                    </p:cNvGraphicFramePr>
                    <p:nvPr/>
                  </p:nvGraphicFramePr>
                  <p:xfrm>
                    <a:off x="838" y="2256"/>
                    <a:ext cx="399" cy="480"/>
                  </p:xfrm>
                  <a:graphic>
                    <a:graphicData uri="http://schemas.openxmlformats.org/presentationml/2006/ole">
                      <mc:AlternateContent xmlns:mc="http://schemas.openxmlformats.org/markup-compatibility/2006">
                        <mc:Choice xmlns:v="urn:schemas-microsoft-com:vml" Requires="v">
                          <p:oleObj name="Microsoft Drawing 1.01" r:id="rId3" imgW="857349" imgH="1014239" progId="MSDraw.1.01">
                            <p:embed/>
                          </p:oleObj>
                        </mc:Choice>
                        <mc:Fallback>
                          <p:oleObj name="Microsoft Drawing 1.01" r:id="rId3" imgW="857349" imgH="1014239" progId="MSDraw.1.01">
                            <p:embed/>
                            <p:pic>
                              <p:nvPicPr>
                                <p:cNvPr id="0" name="Object 2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 y="2256"/>
                                  <a:ext cx="399" cy="480"/>
                                </a:xfrm>
                                <a:prstGeom prst="rect">
                                  <a:avLst/>
                                </a:prstGeom>
                                <a:noFill/>
                                <a:ln>
                                  <a:noFill/>
                                </a:ln>
                                <a:effectLst>
                                  <a:outerShdw dist="107763" dir="2700000" algn="ctr" rotWithShape="0">
                                    <a:srgbClr val="F6BF69"/>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oleObj>
                        </mc:Fallback>
                      </mc:AlternateContent>
                    </a:graphicData>
                  </a:graphic>
                </p:graphicFrame>
                <p:graphicFrame>
                  <p:nvGraphicFramePr>
                    <p:cNvPr id="18469" name="Object 21">
                      <a:hlinkClick r:id="" action="ppaction://ole?verb=0"/>
                      <a:extLst>
                        <a:ext uri="{FF2B5EF4-FFF2-40B4-BE49-F238E27FC236}">
                          <a16:creationId xmlns:a16="http://schemas.microsoft.com/office/drawing/2014/main" id="{24A81F57-7C10-5A90-D85E-D68D9ECCD525}"/>
                        </a:ext>
                      </a:extLst>
                    </p:cNvPr>
                    <p:cNvGraphicFramePr>
                      <a:graphicFrameLocks/>
                    </p:cNvGraphicFramePr>
                    <p:nvPr/>
                  </p:nvGraphicFramePr>
                  <p:xfrm>
                    <a:off x="1148" y="2352"/>
                    <a:ext cx="222" cy="288"/>
                  </p:xfrm>
                  <a:graphic>
                    <a:graphicData uri="http://schemas.openxmlformats.org/presentationml/2006/ole">
                      <mc:AlternateContent xmlns:mc="http://schemas.openxmlformats.org/markup-compatibility/2006">
                        <mc:Choice xmlns:v="urn:schemas-microsoft-com:vml" Requires="v">
                          <p:oleObj name="Microsoft Drawing 1.01" r:id="rId3" imgW="857349" imgH="1014239" progId="MSDraw.1.01">
                            <p:embed/>
                          </p:oleObj>
                        </mc:Choice>
                        <mc:Fallback>
                          <p:oleObj name="Microsoft Drawing 1.01" r:id="rId3" imgW="857349" imgH="1014239" progId="MSDraw.1.01">
                            <p:embed/>
                            <p:pic>
                              <p:nvPicPr>
                                <p:cNvPr id="0" name="Object 2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8" y="2352"/>
                                  <a:ext cx="222" cy="288"/>
                                </a:xfrm>
                                <a:prstGeom prst="rect">
                                  <a:avLst/>
                                </a:prstGeom>
                                <a:noFill/>
                                <a:ln>
                                  <a:noFill/>
                                </a:ln>
                                <a:effectLst>
                                  <a:outerShdw dist="107763" dir="2700000" algn="ctr" rotWithShape="0">
                                    <a:srgbClr val="F6BF69"/>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oleObj>
                        </mc:Fallback>
                      </mc:AlternateContent>
                    </a:graphicData>
                  </a:graphic>
                </p:graphicFrame>
                <p:graphicFrame>
                  <p:nvGraphicFramePr>
                    <p:cNvPr id="18470" name="Object 22">
                      <a:hlinkClick r:id="" action="ppaction://ole?verb=0"/>
                      <a:extLst>
                        <a:ext uri="{FF2B5EF4-FFF2-40B4-BE49-F238E27FC236}">
                          <a16:creationId xmlns:a16="http://schemas.microsoft.com/office/drawing/2014/main" id="{92BF3A77-2FAD-79A8-AEDC-13E33853682B}"/>
                        </a:ext>
                      </a:extLst>
                    </p:cNvPr>
                    <p:cNvGraphicFramePr>
                      <a:graphicFrameLocks/>
                    </p:cNvGraphicFramePr>
                    <p:nvPr/>
                  </p:nvGraphicFramePr>
                  <p:xfrm>
                    <a:off x="1237" y="2352"/>
                    <a:ext cx="398" cy="480"/>
                  </p:xfrm>
                  <a:graphic>
                    <a:graphicData uri="http://schemas.openxmlformats.org/presentationml/2006/ole">
                      <mc:AlternateContent xmlns:mc="http://schemas.openxmlformats.org/markup-compatibility/2006">
                        <mc:Choice xmlns:v="urn:schemas-microsoft-com:vml" Requires="v">
                          <p:oleObj name="Microsoft Drawing 1.01" r:id="rId3" imgW="857349" imgH="1014239" progId="MSDraw.1.01">
                            <p:embed/>
                          </p:oleObj>
                        </mc:Choice>
                        <mc:Fallback>
                          <p:oleObj name="Microsoft Drawing 1.01" r:id="rId3" imgW="857349" imgH="1014239" progId="MSDraw.1.01">
                            <p:embed/>
                            <p:pic>
                              <p:nvPicPr>
                                <p:cNvPr id="0" name="Object 2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7" y="2352"/>
                                  <a:ext cx="398" cy="480"/>
                                </a:xfrm>
                                <a:prstGeom prst="rect">
                                  <a:avLst/>
                                </a:prstGeom>
                                <a:noFill/>
                                <a:ln>
                                  <a:noFill/>
                                </a:ln>
                                <a:effectLst>
                                  <a:outerShdw dist="107763" dir="2700000" algn="ctr" rotWithShape="0">
                                    <a:srgbClr val="F6BF69"/>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oleObj>
                        </mc:Fallback>
                      </mc:AlternateContent>
                    </a:graphicData>
                  </a:graphic>
                </p:graphicFrame>
              </p:grpSp>
              <p:graphicFrame>
                <p:nvGraphicFramePr>
                  <p:cNvPr id="18446" name="Object 23">
                    <a:hlinkClick r:id="" action="ppaction://ole?verb=0"/>
                    <a:extLst>
                      <a:ext uri="{FF2B5EF4-FFF2-40B4-BE49-F238E27FC236}">
                        <a16:creationId xmlns:a16="http://schemas.microsoft.com/office/drawing/2014/main" id="{22F00DE4-DBE4-6B85-3201-07BE92B06D11}"/>
                      </a:ext>
                    </a:extLst>
                  </p:cNvPr>
                  <p:cNvGraphicFramePr>
                    <a:graphicFrameLocks/>
                  </p:cNvGraphicFramePr>
                  <p:nvPr/>
                </p:nvGraphicFramePr>
                <p:xfrm>
                  <a:off x="1205" y="2856"/>
                  <a:ext cx="322" cy="342"/>
                </p:xfrm>
                <a:graphic>
                  <a:graphicData uri="http://schemas.openxmlformats.org/presentationml/2006/ole">
                    <mc:AlternateContent xmlns:mc="http://schemas.openxmlformats.org/markup-compatibility/2006">
                      <mc:Choice xmlns:v="urn:schemas-microsoft-com:vml" Requires="v">
                        <p:oleObj name="Microsoft Drawing 1.01" r:id="rId3" imgW="857349" imgH="1014239" progId="MSDraw.1.01">
                          <p:embed/>
                        </p:oleObj>
                      </mc:Choice>
                      <mc:Fallback>
                        <p:oleObj name="Microsoft Drawing 1.01" r:id="rId3" imgW="857349" imgH="1014239" progId="MSDraw.1.01">
                          <p:embed/>
                          <p:pic>
                            <p:nvPicPr>
                              <p:cNvPr id="0" name="Object 2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5" y="2856"/>
                                <a:ext cx="322" cy="342"/>
                              </a:xfrm>
                              <a:prstGeom prst="rect">
                                <a:avLst/>
                              </a:prstGeom>
                              <a:noFill/>
                              <a:ln>
                                <a:noFill/>
                              </a:ln>
                              <a:effectLst>
                                <a:outerShdw dist="107763" dir="2700000" algn="ctr" rotWithShape="0">
                                  <a:srgbClr val="F6BF69"/>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oleObj>
                      </mc:Fallback>
                    </mc:AlternateContent>
                  </a:graphicData>
                </a:graphic>
              </p:graphicFrame>
              <p:grpSp>
                <p:nvGrpSpPr>
                  <p:cNvPr id="18447" name="Group 24">
                    <a:extLst>
                      <a:ext uri="{FF2B5EF4-FFF2-40B4-BE49-F238E27FC236}">
                        <a16:creationId xmlns:a16="http://schemas.microsoft.com/office/drawing/2014/main" id="{4E0C9E20-51EC-2010-96FE-CC17B573D7E4}"/>
                      </a:ext>
                    </a:extLst>
                  </p:cNvPr>
                  <p:cNvGrpSpPr>
                    <a:grpSpLocks/>
                  </p:cNvGrpSpPr>
                  <p:nvPr/>
                </p:nvGrpSpPr>
                <p:grpSpPr bwMode="auto">
                  <a:xfrm>
                    <a:off x="1542" y="2788"/>
                    <a:ext cx="608" cy="376"/>
                    <a:chOff x="1857" y="2304"/>
                    <a:chExt cx="753" cy="528"/>
                  </a:xfrm>
                </p:grpSpPr>
                <p:graphicFrame>
                  <p:nvGraphicFramePr>
                    <p:cNvPr id="18464" name="Object 25">
                      <a:hlinkClick r:id="" action="ppaction://ole?verb=0"/>
                      <a:extLst>
                        <a:ext uri="{FF2B5EF4-FFF2-40B4-BE49-F238E27FC236}">
                          <a16:creationId xmlns:a16="http://schemas.microsoft.com/office/drawing/2014/main" id="{33BD74BA-A4C4-3614-B0BF-72F8A91BB5BB}"/>
                        </a:ext>
                      </a:extLst>
                    </p:cNvPr>
                    <p:cNvGraphicFramePr>
                      <a:graphicFrameLocks/>
                    </p:cNvGraphicFramePr>
                    <p:nvPr/>
                  </p:nvGraphicFramePr>
                  <p:xfrm>
                    <a:off x="1857" y="2352"/>
                    <a:ext cx="399" cy="480"/>
                  </p:xfrm>
                  <a:graphic>
                    <a:graphicData uri="http://schemas.openxmlformats.org/presentationml/2006/ole">
                      <mc:AlternateContent xmlns:mc="http://schemas.openxmlformats.org/markup-compatibility/2006">
                        <mc:Choice xmlns:v="urn:schemas-microsoft-com:vml" Requires="v">
                          <p:oleObj name="Microsoft Drawing 1.01" r:id="rId3" imgW="857349" imgH="1014239" progId="MSDraw.1.01">
                            <p:embed/>
                          </p:oleObj>
                        </mc:Choice>
                        <mc:Fallback>
                          <p:oleObj name="Microsoft Drawing 1.01" r:id="rId3" imgW="857349" imgH="1014239" progId="MSDraw.1.01">
                            <p:embed/>
                            <p:pic>
                              <p:nvPicPr>
                                <p:cNvPr id="0" name="Object 2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7" y="2352"/>
                                  <a:ext cx="399" cy="480"/>
                                </a:xfrm>
                                <a:prstGeom prst="rect">
                                  <a:avLst/>
                                </a:prstGeom>
                                <a:noFill/>
                                <a:ln>
                                  <a:noFill/>
                                </a:ln>
                                <a:effectLst>
                                  <a:outerShdw dist="107763" dir="2700000" algn="ctr" rotWithShape="0">
                                    <a:srgbClr val="F6BF69"/>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oleObj>
                        </mc:Fallback>
                      </mc:AlternateContent>
                    </a:graphicData>
                  </a:graphic>
                </p:graphicFrame>
                <p:graphicFrame>
                  <p:nvGraphicFramePr>
                    <p:cNvPr id="18465" name="Object 26">
                      <a:hlinkClick r:id="" action="ppaction://ole?verb=0"/>
                      <a:extLst>
                        <a:ext uri="{FF2B5EF4-FFF2-40B4-BE49-F238E27FC236}">
                          <a16:creationId xmlns:a16="http://schemas.microsoft.com/office/drawing/2014/main" id="{88B007B5-5363-20BC-4723-0BF742791650}"/>
                        </a:ext>
                      </a:extLst>
                    </p:cNvPr>
                    <p:cNvGraphicFramePr>
                      <a:graphicFrameLocks/>
                    </p:cNvGraphicFramePr>
                    <p:nvPr/>
                  </p:nvGraphicFramePr>
                  <p:xfrm>
                    <a:off x="2211" y="2304"/>
                    <a:ext cx="399" cy="480"/>
                  </p:xfrm>
                  <a:graphic>
                    <a:graphicData uri="http://schemas.openxmlformats.org/presentationml/2006/ole">
                      <mc:AlternateContent xmlns:mc="http://schemas.openxmlformats.org/markup-compatibility/2006">
                        <mc:Choice xmlns:v="urn:schemas-microsoft-com:vml" Requires="v">
                          <p:oleObj name="Microsoft Drawing 1.01" r:id="rId3" imgW="857349" imgH="1014239" progId="MSDraw.1.01">
                            <p:embed/>
                          </p:oleObj>
                        </mc:Choice>
                        <mc:Fallback>
                          <p:oleObj name="Microsoft Drawing 1.01" r:id="rId3" imgW="857349" imgH="1014239" progId="MSDraw.1.01">
                            <p:embed/>
                            <p:pic>
                              <p:nvPicPr>
                                <p:cNvPr id="0" name="Object 2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1" y="2304"/>
                                  <a:ext cx="399" cy="480"/>
                                </a:xfrm>
                                <a:prstGeom prst="rect">
                                  <a:avLst/>
                                </a:prstGeom>
                                <a:noFill/>
                                <a:ln>
                                  <a:noFill/>
                                </a:ln>
                                <a:effectLst>
                                  <a:outerShdw dist="107763" dir="2700000" algn="ctr" rotWithShape="0">
                                    <a:srgbClr val="F6BF69"/>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oleObj>
                        </mc:Fallback>
                      </mc:AlternateContent>
                    </a:graphicData>
                  </a:graphic>
                </p:graphicFrame>
              </p:grpSp>
              <p:grpSp>
                <p:nvGrpSpPr>
                  <p:cNvPr id="18448" name="Group 27">
                    <a:extLst>
                      <a:ext uri="{FF2B5EF4-FFF2-40B4-BE49-F238E27FC236}">
                        <a16:creationId xmlns:a16="http://schemas.microsoft.com/office/drawing/2014/main" id="{E576F4CE-C114-462C-277D-509BEF186546}"/>
                      </a:ext>
                    </a:extLst>
                  </p:cNvPr>
                  <p:cNvGrpSpPr>
                    <a:grpSpLocks/>
                  </p:cNvGrpSpPr>
                  <p:nvPr/>
                </p:nvGrpSpPr>
                <p:grpSpPr bwMode="auto">
                  <a:xfrm>
                    <a:off x="2076" y="2788"/>
                    <a:ext cx="680" cy="444"/>
                    <a:chOff x="2610" y="2208"/>
                    <a:chExt cx="842" cy="624"/>
                  </a:xfrm>
                </p:grpSpPr>
                <p:graphicFrame>
                  <p:nvGraphicFramePr>
                    <p:cNvPr id="18462" name="Object 28">
                      <a:hlinkClick r:id="" action="ppaction://ole?verb=0"/>
                      <a:extLst>
                        <a:ext uri="{FF2B5EF4-FFF2-40B4-BE49-F238E27FC236}">
                          <a16:creationId xmlns:a16="http://schemas.microsoft.com/office/drawing/2014/main" id="{5BA1C61D-A9DA-44A4-7D41-6E80C096DCDD}"/>
                        </a:ext>
                      </a:extLst>
                    </p:cNvPr>
                    <p:cNvGraphicFramePr>
                      <a:graphicFrameLocks/>
                    </p:cNvGraphicFramePr>
                    <p:nvPr/>
                  </p:nvGraphicFramePr>
                  <p:xfrm>
                    <a:off x="2610" y="2352"/>
                    <a:ext cx="399" cy="480"/>
                  </p:xfrm>
                  <a:graphic>
                    <a:graphicData uri="http://schemas.openxmlformats.org/presentationml/2006/ole">
                      <mc:AlternateContent xmlns:mc="http://schemas.openxmlformats.org/markup-compatibility/2006">
                        <mc:Choice xmlns:v="urn:schemas-microsoft-com:vml" Requires="v">
                          <p:oleObj name="Microsoft Drawing 1.01" r:id="rId3" imgW="857349" imgH="1014239" progId="MSDraw.1.01">
                            <p:embed/>
                          </p:oleObj>
                        </mc:Choice>
                        <mc:Fallback>
                          <p:oleObj name="Microsoft Drawing 1.01" r:id="rId3" imgW="857349" imgH="1014239" progId="MSDraw.1.01">
                            <p:embed/>
                            <p:pic>
                              <p:nvPicPr>
                                <p:cNvPr id="0" name="Object 2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0" y="2352"/>
                                  <a:ext cx="399" cy="480"/>
                                </a:xfrm>
                                <a:prstGeom prst="rect">
                                  <a:avLst/>
                                </a:prstGeom>
                                <a:noFill/>
                                <a:ln>
                                  <a:noFill/>
                                </a:ln>
                                <a:effectLst>
                                  <a:outerShdw dist="107763" dir="2700000" algn="ctr" rotWithShape="0">
                                    <a:srgbClr val="F6BF69"/>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oleObj>
                        </mc:Fallback>
                      </mc:AlternateContent>
                    </a:graphicData>
                  </a:graphic>
                </p:graphicFrame>
                <p:graphicFrame>
                  <p:nvGraphicFramePr>
                    <p:cNvPr id="18463" name="Object 29">
                      <a:hlinkClick r:id="" action="ppaction://ole?verb=0"/>
                      <a:extLst>
                        <a:ext uri="{FF2B5EF4-FFF2-40B4-BE49-F238E27FC236}">
                          <a16:creationId xmlns:a16="http://schemas.microsoft.com/office/drawing/2014/main" id="{1DE295D4-5BEA-4245-702C-9DC0EA11F02C}"/>
                        </a:ext>
                      </a:extLst>
                    </p:cNvPr>
                    <p:cNvGraphicFramePr>
                      <a:graphicFrameLocks/>
                    </p:cNvGraphicFramePr>
                    <p:nvPr/>
                  </p:nvGraphicFramePr>
                  <p:xfrm>
                    <a:off x="3054" y="2208"/>
                    <a:ext cx="398" cy="480"/>
                  </p:xfrm>
                  <a:graphic>
                    <a:graphicData uri="http://schemas.openxmlformats.org/presentationml/2006/ole">
                      <mc:AlternateContent xmlns:mc="http://schemas.openxmlformats.org/markup-compatibility/2006">
                        <mc:Choice xmlns:v="urn:schemas-microsoft-com:vml" Requires="v">
                          <p:oleObj name="Microsoft Drawing 1.01" r:id="rId3" imgW="857349" imgH="1014239" progId="MSDraw.1.01">
                            <p:embed/>
                          </p:oleObj>
                        </mc:Choice>
                        <mc:Fallback>
                          <p:oleObj name="Microsoft Drawing 1.01" r:id="rId3" imgW="857349" imgH="1014239" progId="MSDraw.1.01">
                            <p:embed/>
                            <p:pic>
                              <p:nvPicPr>
                                <p:cNvPr id="0" name="Object 2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4" y="2208"/>
                                  <a:ext cx="398" cy="480"/>
                                </a:xfrm>
                                <a:prstGeom prst="rect">
                                  <a:avLst/>
                                </a:prstGeom>
                                <a:noFill/>
                                <a:ln>
                                  <a:noFill/>
                                </a:ln>
                                <a:effectLst>
                                  <a:outerShdw dist="107763" dir="2700000" algn="ctr" rotWithShape="0">
                                    <a:srgbClr val="F6BF69"/>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oleObj>
                        </mc:Fallback>
                      </mc:AlternateContent>
                    </a:graphicData>
                  </a:graphic>
                </p:graphicFrame>
              </p:grpSp>
              <p:grpSp>
                <p:nvGrpSpPr>
                  <p:cNvPr id="18449" name="Group 30">
                    <a:extLst>
                      <a:ext uri="{FF2B5EF4-FFF2-40B4-BE49-F238E27FC236}">
                        <a16:creationId xmlns:a16="http://schemas.microsoft.com/office/drawing/2014/main" id="{B3AB46FD-3E15-4B22-9659-27DCC2271B4C}"/>
                      </a:ext>
                    </a:extLst>
                  </p:cNvPr>
                  <p:cNvGrpSpPr>
                    <a:grpSpLocks/>
                  </p:cNvGrpSpPr>
                  <p:nvPr/>
                </p:nvGrpSpPr>
                <p:grpSpPr bwMode="auto">
                  <a:xfrm>
                    <a:off x="2279" y="2651"/>
                    <a:ext cx="1518" cy="444"/>
                    <a:chOff x="2769" y="2112"/>
                    <a:chExt cx="1880" cy="624"/>
                  </a:xfrm>
                </p:grpSpPr>
                <p:graphicFrame>
                  <p:nvGraphicFramePr>
                    <p:cNvPr id="18459" name="Object 31">
                      <a:hlinkClick r:id="" action="ppaction://ole?verb=0"/>
                      <a:extLst>
                        <a:ext uri="{FF2B5EF4-FFF2-40B4-BE49-F238E27FC236}">
                          <a16:creationId xmlns:a16="http://schemas.microsoft.com/office/drawing/2014/main" id="{D924FE50-D026-DDCF-4257-69919DBA5478}"/>
                        </a:ext>
                      </a:extLst>
                    </p:cNvPr>
                    <p:cNvGraphicFramePr>
                      <a:graphicFrameLocks/>
                    </p:cNvGraphicFramePr>
                    <p:nvPr/>
                  </p:nvGraphicFramePr>
                  <p:xfrm>
                    <a:off x="2769" y="2112"/>
                    <a:ext cx="399" cy="480"/>
                  </p:xfrm>
                  <a:graphic>
                    <a:graphicData uri="http://schemas.openxmlformats.org/presentationml/2006/ole">
                      <mc:AlternateContent xmlns:mc="http://schemas.openxmlformats.org/markup-compatibility/2006">
                        <mc:Choice xmlns:v="urn:schemas-microsoft-com:vml" Requires="v">
                          <p:oleObj name="Microsoft Drawing 1.01" r:id="rId3" imgW="857349" imgH="1014239" progId="MSDraw.1.01">
                            <p:embed/>
                          </p:oleObj>
                        </mc:Choice>
                        <mc:Fallback>
                          <p:oleObj name="Microsoft Drawing 1.01" r:id="rId3" imgW="857349" imgH="1014239" progId="MSDraw.1.01">
                            <p:embed/>
                            <p:pic>
                              <p:nvPicPr>
                                <p:cNvPr id="0" name="Object 3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9" y="2112"/>
                                  <a:ext cx="399" cy="480"/>
                                </a:xfrm>
                                <a:prstGeom prst="rect">
                                  <a:avLst/>
                                </a:prstGeom>
                                <a:noFill/>
                                <a:ln>
                                  <a:noFill/>
                                </a:ln>
                                <a:effectLst>
                                  <a:outerShdw dist="107763" dir="2700000" algn="ctr" rotWithShape="0">
                                    <a:srgbClr val="F6BF69"/>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oleObj>
                        </mc:Fallback>
                      </mc:AlternateContent>
                    </a:graphicData>
                  </a:graphic>
                </p:graphicFrame>
                <p:graphicFrame>
                  <p:nvGraphicFramePr>
                    <p:cNvPr id="18460" name="Object 32">
                      <a:hlinkClick r:id="" action="ppaction://ole?verb=0"/>
                      <a:extLst>
                        <a:ext uri="{FF2B5EF4-FFF2-40B4-BE49-F238E27FC236}">
                          <a16:creationId xmlns:a16="http://schemas.microsoft.com/office/drawing/2014/main" id="{FD4C23D7-D574-7104-4749-E2A030EA937D}"/>
                        </a:ext>
                      </a:extLst>
                    </p:cNvPr>
                    <p:cNvGraphicFramePr>
                      <a:graphicFrameLocks/>
                    </p:cNvGraphicFramePr>
                    <p:nvPr/>
                  </p:nvGraphicFramePr>
                  <p:xfrm>
                    <a:off x="3216" y="2256"/>
                    <a:ext cx="399" cy="480"/>
                  </p:xfrm>
                  <a:graphic>
                    <a:graphicData uri="http://schemas.openxmlformats.org/presentationml/2006/ole">
                      <mc:AlternateContent xmlns:mc="http://schemas.openxmlformats.org/markup-compatibility/2006">
                        <mc:Choice xmlns:v="urn:schemas-microsoft-com:vml" Requires="v">
                          <p:oleObj name="Microsoft Drawing 1.01" r:id="rId3" imgW="857349" imgH="1014239" progId="MSDraw.1.01">
                            <p:embed/>
                          </p:oleObj>
                        </mc:Choice>
                        <mc:Fallback>
                          <p:oleObj name="Microsoft Drawing 1.01" r:id="rId3" imgW="857349" imgH="1014239" progId="MSDraw.1.01">
                            <p:embed/>
                            <p:pic>
                              <p:nvPicPr>
                                <p:cNvPr id="0" name="Object 3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 y="2256"/>
                                  <a:ext cx="399" cy="480"/>
                                </a:xfrm>
                                <a:prstGeom prst="rect">
                                  <a:avLst/>
                                </a:prstGeom>
                                <a:noFill/>
                                <a:ln>
                                  <a:noFill/>
                                </a:ln>
                                <a:effectLst>
                                  <a:outerShdw dist="107763" dir="2700000" algn="ctr" rotWithShape="0">
                                    <a:srgbClr val="F6BF69"/>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oleObj>
                        </mc:Fallback>
                      </mc:AlternateContent>
                    </a:graphicData>
                  </a:graphic>
                </p:graphicFrame>
                <p:graphicFrame>
                  <p:nvGraphicFramePr>
                    <p:cNvPr id="18461" name="Object 33">
                      <a:hlinkClick r:id="" action="ppaction://ole?verb=0"/>
                      <a:extLst>
                        <a:ext uri="{FF2B5EF4-FFF2-40B4-BE49-F238E27FC236}">
                          <a16:creationId xmlns:a16="http://schemas.microsoft.com/office/drawing/2014/main" id="{D47458C3-A4DF-9549-CF5F-11870D95E789}"/>
                        </a:ext>
                      </a:extLst>
                    </p:cNvPr>
                    <p:cNvGraphicFramePr>
                      <a:graphicFrameLocks/>
                    </p:cNvGraphicFramePr>
                    <p:nvPr/>
                  </p:nvGraphicFramePr>
                  <p:xfrm>
                    <a:off x="4250" y="2208"/>
                    <a:ext cx="399" cy="480"/>
                  </p:xfrm>
                  <a:graphic>
                    <a:graphicData uri="http://schemas.openxmlformats.org/presentationml/2006/ole">
                      <mc:AlternateContent xmlns:mc="http://schemas.openxmlformats.org/markup-compatibility/2006">
                        <mc:Choice xmlns:v="urn:schemas-microsoft-com:vml" Requires="v">
                          <p:oleObj name="Microsoft Drawing 1.01" r:id="rId3" imgW="857349" imgH="1014239" progId="MSDraw.1.01">
                            <p:embed/>
                          </p:oleObj>
                        </mc:Choice>
                        <mc:Fallback>
                          <p:oleObj name="Microsoft Drawing 1.01" r:id="rId3" imgW="857349" imgH="1014239" progId="MSDraw.1.01">
                            <p:embed/>
                            <p:pic>
                              <p:nvPicPr>
                                <p:cNvPr id="0" name="Object 3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0" y="2208"/>
                                  <a:ext cx="399" cy="480"/>
                                </a:xfrm>
                                <a:prstGeom prst="rect">
                                  <a:avLst/>
                                </a:prstGeom>
                                <a:noFill/>
                                <a:ln>
                                  <a:noFill/>
                                </a:ln>
                                <a:effectLst>
                                  <a:outerShdw dist="107763" dir="2700000" algn="ctr" rotWithShape="0">
                                    <a:srgbClr val="F6BF69"/>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oleObj>
                        </mc:Fallback>
                      </mc:AlternateContent>
                    </a:graphicData>
                  </a:graphic>
                </p:graphicFrame>
              </p:grpSp>
              <p:grpSp>
                <p:nvGrpSpPr>
                  <p:cNvPr id="18450" name="Group 34">
                    <a:extLst>
                      <a:ext uri="{FF2B5EF4-FFF2-40B4-BE49-F238E27FC236}">
                        <a16:creationId xmlns:a16="http://schemas.microsoft.com/office/drawing/2014/main" id="{5014C613-892B-E1F5-7F70-1A85088E8725}"/>
                      </a:ext>
                    </a:extLst>
                  </p:cNvPr>
                  <p:cNvGrpSpPr>
                    <a:grpSpLocks/>
                  </p:cNvGrpSpPr>
                  <p:nvPr/>
                </p:nvGrpSpPr>
                <p:grpSpPr bwMode="auto">
                  <a:xfrm>
                    <a:off x="3761" y="2685"/>
                    <a:ext cx="645" cy="376"/>
                    <a:chOff x="4604" y="2160"/>
                    <a:chExt cx="798" cy="528"/>
                  </a:xfrm>
                </p:grpSpPr>
                <p:graphicFrame>
                  <p:nvGraphicFramePr>
                    <p:cNvPr id="18457" name="Object 35">
                      <a:hlinkClick r:id="" action="ppaction://ole?verb=0"/>
                      <a:extLst>
                        <a:ext uri="{FF2B5EF4-FFF2-40B4-BE49-F238E27FC236}">
                          <a16:creationId xmlns:a16="http://schemas.microsoft.com/office/drawing/2014/main" id="{C48F8AC3-9C1C-4887-792A-3B6EB82A031B}"/>
                        </a:ext>
                      </a:extLst>
                    </p:cNvPr>
                    <p:cNvGraphicFramePr>
                      <a:graphicFrameLocks/>
                    </p:cNvGraphicFramePr>
                    <p:nvPr/>
                  </p:nvGraphicFramePr>
                  <p:xfrm>
                    <a:off x="4604" y="2160"/>
                    <a:ext cx="399" cy="480"/>
                  </p:xfrm>
                  <a:graphic>
                    <a:graphicData uri="http://schemas.openxmlformats.org/presentationml/2006/ole">
                      <mc:AlternateContent xmlns:mc="http://schemas.openxmlformats.org/markup-compatibility/2006">
                        <mc:Choice xmlns:v="urn:schemas-microsoft-com:vml" Requires="v">
                          <p:oleObj name="Microsoft Drawing 1.01" r:id="rId3" imgW="857349" imgH="1014239" progId="MSDraw.1.01">
                            <p:embed/>
                          </p:oleObj>
                        </mc:Choice>
                        <mc:Fallback>
                          <p:oleObj name="Microsoft Drawing 1.01" r:id="rId3" imgW="857349" imgH="1014239" progId="MSDraw.1.01">
                            <p:embed/>
                            <p:pic>
                              <p:nvPicPr>
                                <p:cNvPr id="0" name="Object 3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4" y="2160"/>
                                  <a:ext cx="399" cy="480"/>
                                </a:xfrm>
                                <a:prstGeom prst="rect">
                                  <a:avLst/>
                                </a:prstGeom>
                                <a:noFill/>
                                <a:ln>
                                  <a:noFill/>
                                </a:ln>
                                <a:effectLst>
                                  <a:outerShdw dist="107763" dir="2700000" algn="ctr" rotWithShape="0">
                                    <a:srgbClr val="F6BF69"/>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oleObj>
                        </mc:Fallback>
                      </mc:AlternateContent>
                    </a:graphicData>
                  </a:graphic>
                </p:graphicFrame>
                <p:graphicFrame>
                  <p:nvGraphicFramePr>
                    <p:cNvPr id="18458" name="Object 36">
                      <a:hlinkClick r:id="" action="ppaction://ole?verb=0"/>
                      <a:extLst>
                        <a:ext uri="{FF2B5EF4-FFF2-40B4-BE49-F238E27FC236}">
                          <a16:creationId xmlns:a16="http://schemas.microsoft.com/office/drawing/2014/main" id="{A150F59D-8431-1367-EEA7-A32A24A4A423}"/>
                        </a:ext>
                      </a:extLst>
                    </p:cNvPr>
                    <p:cNvGraphicFramePr>
                      <a:graphicFrameLocks/>
                    </p:cNvGraphicFramePr>
                    <p:nvPr/>
                  </p:nvGraphicFramePr>
                  <p:xfrm>
                    <a:off x="5003" y="2208"/>
                    <a:ext cx="399" cy="480"/>
                  </p:xfrm>
                  <a:graphic>
                    <a:graphicData uri="http://schemas.openxmlformats.org/presentationml/2006/ole">
                      <mc:AlternateContent xmlns:mc="http://schemas.openxmlformats.org/markup-compatibility/2006">
                        <mc:Choice xmlns:v="urn:schemas-microsoft-com:vml" Requires="v">
                          <p:oleObj name="Microsoft Drawing 1.01" r:id="rId3" imgW="857349" imgH="1014239" progId="MSDraw.1.01">
                            <p:embed/>
                          </p:oleObj>
                        </mc:Choice>
                        <mc:Fallback>
                          <p:oleObj name="Microsoft Drawing 1.01" r:id="rId3" imgW="857349" imgH="1014239" progId="MSDraw.1.01">
                            <p:embed/>
                            <p:pic>
                              <p:nvPicPr>
                                <p:cNvPr id="0" name="Object 3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 y="2208"/>
                                  <a:ext cx="399" cy="480"/>
                                </a:xfrm>
                                <a:prstGeom prst="rect">
                                  <a:avLst/>
                                </a:prstGeom>
                                <a:noFill/>
                                <a:ln>
                                  <a:noFill/>
                                </a:ln>
                                <a:effectLst>
                                  <a:outerShdw dist="107763" dir="2700000" algn="ctr" rotWithShape="0">
                                    <a:srgbClr val="F6BF69"/>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oleObj>
                        </mc:Fallback>
                      </mc:AlternateContent>
                    </a:graphicData>
                  </a:graphic>
                </p:graphicFrame>
              </p:grpSp>
              <p:grpSp>
                <p:nvGrpSpPr>
                  <p:cNvPr id="18451" name="Group 37">
                    <a:extLst>
                      <a:ext uri="{FF2B5EF4-FFF2-40B4-BE49-F238E27FC236}">
                        <a16:creationId xmlns:a16="http://schemas.microsoft.com/office/drawing/2014/main" id="{1158CDF7-4434-30B9-A924-29E9B4237071}"/>
                      </a:ext>
                    </a:extLst>
                  </p:cNvPr>
                  <p:cNvGrpSpPr>
                    <a:grpSpLocks/>
                  </p:cNvGrpSpPr>
                  <p:nvPr/>
                </p:nvGrpSpPr>
                <p:grpSpPr bwMode="auto">
                  <a:xfrm>
                    <a:off x="472" y="2377"/>
                    <a:ext cx="3400" cy="309"/>
                    <a:chOff x="576" y="1728"/>
                    <a:chExt cx="4561" cy="433"/>
                  </a:xfrm>
                </p:grpSpPr>
                <p:sp>
                  <p:nvSpPr>
                    <p:cNvPr id="18455" name="Freeform 38">
                      <a:extLst>
                        <a:ext uri="{FF2B5EF4-FFF2-40B4-BE49-F238E27FC236}">
                          <a16:creationId xmlns:a16="http://schemas.microsoft.com/office/drawing/2014/main" id="{32D8D1DC-79A1-B611-EA27-E1DF0F8316ED}"/>
                        </a:ext>
                      </a:extLst>
                    </p:cNvPr>
                    <p:cNvSpPr>
                      <a:spLocks/>
                    </p:cNvSpPr>
                    <p:nvPr/>
                  </p:nvSpPr>
                  <p:spPr bwMode="auto">
                    <a:xfrm>
                      <a:off x="576" y="1728"/>
                      <a:ext cx="4561" cy="431"/>
                    </a:xfrm>
                    <a:custGeom>
                      <a:avLst/>
                      <a:gdLst>
                        <a:gd name="T0" fmla="*/ 4560 w 4561"/>
                        <a:gd name="T1" fmla="*/ 27 h 431"/>
                        <a:gd name="T2" fmla="*/ 4417 w 4561"/>
                        <a:gd name="T3" fmla="*/ 65 h 431"/>
                        <a:gd name="T4" fmla="*/ 4211 w 4561"/>
                        <a:gd name="T5" fmla="*/ 108 h 431"/>
                        <a:gd name="T6" fmla="*/ 3962 w 4561"/>
                        <a:gd name="T7" fmla="*/ 146 h 431"/>
                        <a:gd name="T8" fmla="*/ 3675 w 4561"/>
                        <a:gd name="T9" fmla="*/ 188 h 431"/>
                        <a:gd name="T10" fmla="*/ 3343 w 4561"/>
                        <a:gd name="T11" fmla="*/ 229 h 431"/>
                        <a:gd name="T12" fmla="*/ 2920 w 4561"/>
                        <a:gd name="T13" fmla="*/ 271 h 431"/>
                        <a:gd name="T14" fmla="*/ 2527 w 4561"/>
                        <a:gd name="T15" fmla="*/ 305 h 431"/>
                        <a:gd name="T16" fmla="*/ 2083 w 4561"/>
                        <a:gd name="T17" fmla="*/ 329 h 431"/>
                        <a:gd name="T18" fmla="*/ 1638 w 4561"/>
                        <a:gd name="T19" fmla="*/ 343 h 431"/>
                        <a:gd name="T20" fmla="*/ 1346 w 4561"/>
                        <a:gd name="T21" fmla="*/ 343 h 431"/>
                        <a:gd name="T22" fmla="*/ 1105 w 4561"/>
                        <a:gd name="T23" fmla="*/ 339 h 431"/>
                        <a:gd name="T24" fmla="*/ 1004 w 4561"/>
                        <a:gd name="T25" fmla="*/ 430 h 431"/>
                        <a:gd name="T26" fmla="*/ 736 w 4561"/>
                        <a:gd name="T27" fmla="*/ 378 h 431"/>
                        <a:gd name="T28" fmla="*/ 392 w 4561"/>
                        <a:gd name="T29" fmla="*/ 326 h 431"/>
                        <a:gd name="T30" fmla="*/ 0 w 4561"/>
                        <a:gd name="T31" fmla="*/ 296 h 431"/>
                        <a:gd name="T32" fmla="*/ 206 w 4561"/>
                        <a:gd name="T33" fmla="*/ 261 h 431"/>
                        <a:gd name="T34" fmla="*/ 634 w 4561"/>
                        <a:gd name="T35" fmla="*/ 222 h 431"/>
                        <a:gd name="T36" fmla="*/ 904 w 4561"/>
                        <a:gd name="T37" fmla="*/ 186 h 431"/>
                        <a:gd name="T38" fmla="*/ 1011 w 4561"/>
                        <a:gd name="T39" fmla="*/ 244 h 431"/>
                        <a:gd name="T40" fmla="*/ 1411 w 4561"/>
                        <a:gd name="T41" fmla="*/ 251 h 431"/>
                        <a:gd name="T42" fmla="*/ 1839 w 4561"/>
                        <a:gd name="T43" fmla="*/ 245 h 431"/>
                        <a:gd name="T44" fmla="*/ 2298 w 4561"/>
                        <a:gd name="T45" fmla="*/ 229 h 431"/>
                        <a:gd name="T46" fmla="*/ 2857 w 4561"/>
                        <a:gd name="T47" fmla="*/ 198 h 431"/>
                        <a:gd name="T48" fmla="*/ 3314 w 4561"/>
                        <a:gd name="T49" fmla="*/ 162 h 431"/>
                        <a:gd name="T50" fmla="*/ 3534 w 4561"/>
                        <a:gd name="T51" fmla="*/ 144 h 431"/>
                        <a:gd name="T52" fmla="*/ 3704 w 4561"/>
                        <a:gd name="T53" fmla="*/ 126 h 431"/>
                        <a:gd name="T54" fmla="*/ 3967 w 4561"/>
                        <a:gd name="T55" fmla="*/ 97 h 431"/>
                        <a:gd name="T56" fmla="*/ 4130 w 4561"/>
                        <a:gd name="T57" fmla="*/ 75 h 431"/>
                        <a:gd name="T58" fmla="*/ 4271 w 4561"/>
                        <a:gd name="T59" fmla="*/ 54 h 431"/>
                        <a:gd name="T60" fmla="*/ 4424 w 4561"/>
                        <a:gd name="T61" fmla="*/ 28 h 431"/>
                        <a:gd name="T62" fmla="*/ 4560 w 4561"/>
                        <a:gd name="T63" fmla="*/ 0 h 4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561" h="431">
                          <a:moveTo>
                            <a:pt x="4560" y="0"/>
                          </a:moveTo>
                          <a:lnTo>
                            <a:pt x="4560" y="27"/>
                          </a:lnTo>
                          <a:lnTo>
                            <a:pt x="4481" y="48"/>
                          </a:lnTo>
                          <a:lnTo>
                            <a:pt x="4417" y="65"/>
                          </a:lnTo>
                          <a:lnTo>
                            <a:pt x="4323" y="85"/>
                          </a:lnTo>
                          <a:lnTo>
                            <a:pt x="4211" y="108"/>
                          </a:lnTo>
                          <a:lnTo>
                            <a:pt x="4103" y="124"/>
                          </a:lnTo>
                          <a:lnTo>
                            <a:pt x="3962" y="146"/>
                          </a:lnTo>
                          <a:lnTo>
                            <a:pt x="3819" y="168"/>
                          </a:lnTo>
                          <a:lnTo>
                            <a:pt x="3675" y="188"/>
                          </a:lnTo>
                          <a:lnTo>
                            <a:pt x="3491" y="213"/>
                          </a:lnTo>
                          <a:lnTo>
                            <a:pt x="3343" y="229"/>
                          </a:lnTo>
                          <a:lnTo>
                            <a:pt x="3142" y="249"/>
                          </a:lnTo>
                          <a:lnTo>
                            <a:pt x="2920" y="271"/>
                          </a:lnTo>
                          <a:lnTo>
                            <a:pt x="2700" y="291"/>
                          </a:lnTo>
                          <a:lnTo>
                            <a:pt x="2527" y="305"/>
                          </a:lnTo>
                          <a:lnTo>
                            <a:pt x="2284" y="319"/>
                          </a:lnTo>
                          <a:lnTo>
                            <a:pt x="2083" y="329"/>
                          </a:lnTo>
                          <a:lnTo>
                            <a:pt x="1868" y="337"/>
                          </a:lnTo>
                          <a:lnTo>
                            <a:pt x="1638" y="343"/>
                          </a:lnTo>
                          <a:lnTo>
                            <a:pt x="1506" y="344"/>
                          </a:lnTo>
                          <a:lnTo>
                            <a:pt x="1346" y="343"/>
                          </a:lnTo>
                          <a:lnTo>
                            <a:pt x="1224" y="341"/>
                          </a:lnTo>
                          <a:lnTo>
                            <a:pt x="1105" y="339"/>
                          </a:lnTo>
                          <a:lnTo>
                            <a:pt x="1004" y="335"/>
                          </a:lnTo>
                          <a:lnTo>
                            <a:pt x="1004" y="430"/>
                          </a:lnTo>
                          <a:lnTo>
                            <a:pt x="885" y="406"/>
                          </a:lnTo>
                          <a:lnTo>
                            <a:pt x="736" y="378"/>
                          </a:lnTo>
                          <a:lnTo>
                            <a:pt x="579" y="351"/>
                          </a:lnTo>
                          <a:lnTo>
                            <a:pt x="392" y="326"/>
                          </a:lnTo>
                          <a:lnTo>
                            <a:pt x="249" y="311"/>
                          </a:lnTo>
                          <a:lnTo>
                            <a:pt x="0" y="296"/>
                          </a:lnTo>
                          <a:lnTo>
                            <a:pt x="2" y="275"/>
                          </a:lnTo>
                          <a:lnTo>
                            <a:pt x="206" y="261"/>
                          </a:lnTo>
                          <a:lnTo>
                            <a:pt x="418" y="246"/>
                          </a:lnTo>
                          <a:lnTo>
                            <a:pt x="634" y="222"/>
                          </a:lnTo>
                          <a:lnTo>
                            <a:pt x="806" y="200"/>
                          </a:lnTo>
                          <a:lnTo>
                            <a:pt x="904" y="186"/>
                          </a:lnTo>
                          <a:lnTo>
                            <a:pt x="1011" y="163"/>
                          </a:lnTo>
                          <a:lnTo>
                            <a:pt x="1011" y="244"/>
                          </a:lnTo>
                          <a:lnTo>
                            <a:pt x="1224" y="249"/>
                          </a:lnTo>
                          <a:lnTo>
                            <a:pt x="1411" y="251"/>
                          </a:lnTo>
                          <a:lnTo>
                            <a:pt x="1624" y="249"/>
                          </a:lnTo>
                          <a:lnTo>
                            <a:pt x="1839" y="245"/>
                          </a:lnTo>
                          <a:lnTo>
                            <a:pt x="2083" y="237"/>
                          </a:lnTo>
                          <a:lnTo>
                            <a:pt x="2298" y="229"/>
                          </a:lnTo>
                          <a:lnTo>
                            <a:pt x="2606" y="214"/>
                          </a:lnTo>
                          <a:lnTo>
                            <a:pt x="2857" y="198"/>
                          </a:lnTo>
                          <a:lnTo>
                            <a:pt x="3077" y="182"/>
                          </a:lnTo>
                          <a:lnTo>
                            <a:pt x="3314" y="162"/>
                          </a:lnTo>
                          <a:lnTo>
                            <a:pt x="3431" y="153"/>
                          </a:lnTo>
                          <a:lnTo>
                            <a:pt x="3534" y="144"/>
                          </a:lnTo>
                          <a:lnTo>
                            <a:pt x="3620" y="136"/>
                          </a:lnTo>
                          <a:lnTo>
                            <a:pt x="3704" y="126"/>
                          </a:lnTo>
                          <a:lnTo>
                            <a:pt x="3862" y="110"/>
                          </a:lnTo>
                          <a:lnTo>
                            <a:pt x="3967" y="97"/>
                          </a:lnTo>
                          <a:lnTo>
                            <a:pt x="4048" y="86"/>
                          </a:lnTo>
                          <a:lnTo>
                            <a:pt x="4130" y="75"/>
                          </a:lnTo>
                          <a:lnTo>
                            <a:pt x="4208" y="64"/>
                          </a:lnTo>
                          <a:lnTo>
                            <a:pt x="4271" y="54"/>
                          </a:lnTo>
                          <a:lnTo>
                            <a:pt x="4347" y="42"/>
                          </a:lnTo>
                          <a:lnTo>
                            <a:pt x="4424" y="28"/>
                          </a:lnTo>
                          <a:lnTo>
                            <a:pt x="4498" y="14"/>
                          </a:lnTo>
                          <a:lnTo>
                            <a:pt x="4560" y="0"/>
                          </a:lnTo>
                        </a:path>
                      </a:pathLst>
                    </a:custGeom>
                    <a:solidFill>
                      <a:srgbClr val="0080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fr-FR"/>
                    </a:p>
                  </p:txBody>
                </p:sp>
                <p:sp>
                  <p:nvSpPr>
                    <p:cNvPr id="18456" name="Freeform 39">
                      <a:extLst>
                        <a:ext uri="{FF2B5EF4-FFF2-40B4-BE49-F238E27FC236}">
                          <a16:creationId xmlns:a16="http://schemas.microsoft.com/office/drawing/2014/main" id="{D2B334BA-54A9-BD01-F9E4-5D7F71B95DE8}"/>
                        </a:ext>
                      </a:extLst>
                    </p:cNvPr>
                    <p:cNvSpPr>
                      <a:spLocks/>
                    </p:cNvSpPr>
                    <p:nvPr/>
                  </p:nvSpPr>
                  <p:spPr bwMode="auto">
                    <a:xfrm>
                      <a:off x="576" y="1753"/>
                      <a:ext cx="4561" cy="408"/>
                    </a:xfrm>
                    <a:custGeom>
                      <a:avLst/>
                      <a:gdLst>
                        <a:gd name="T0" fmla="*/ 4560 w 4561"/>
                        <a:gd name="T1" fmla="*/ 0 h 408"/>
                        <a:gd name="T2" fmla="*/ 4500 w 4561"/>
                        <a:gd name="T3" fmla="*/ 23 h 408"/>
                        <a:gd name="T4" fmla="*/ 4445 w 4561"/>
                        <a:gd name="T5" fmla="*/ 41 h 408"/>
                        <a:gd name="T6" fmla="*/ 4388 w 4561"/>
                        <a:gd name="T7" fmla="*/ 57 h 408"/>
                        <a:gd name="T8" fmla="*/ 4316 w 4561"/>
                        <a:gd name="T9" fmla="*/ 75 h 408"/>
                        <a:gd name="T10" fmla="*/ 4215 w 4561"/>
                        <a:gd name="T11" fmla="*/ 99 h 408"/>
                        <a:gd name="T12" fmla="*/ 4101 w 4561"/>
                        <a:gd name="T13" fmla="*/ 121 h 408"/>
                        <a:gd name="T14" fmla="*/ 3959 w 4561"/>
                        <a:gd name="T15" fmla="*/ 143 h 408"/>
                        <a:gd name="T16" fmla="*/ 3816 w 4561"/>
                        <a:gd name="T17" fmla="*/ 165 h 408"/>
                        <a:gd name="T18" fmla="*/ 3672 w 4561"/>
                        <a:gd name="T19" fmla="*/ 185 h 408"/>
                        <a:gd name="T20" fmla="*/ 3488 w 4561"/>
                        <a:gd name="T21" fmla="*/ 209 h 408"/>
                        <a:gd name="T22" fmla="*/ 3340 w 4561"/>
                        <a:gd name="T23" fmla="*/ 225 h 408"/>
                        <a:gd name="T24" fmla="*/ 3139 w 4561"/>
                        <a:gd name="T25" fmla="*/ 244 h 408"/>
                        <a:gd name="T26" fmla="*/ 2916 w 4561"/>
                        <a:gd name="T27" fmla="*/ 266 h 408"/>
                        <a:gd name="T28" fmla="*/ 2696 w 4561"/>
                        <a:gd name="T29" fmla="*/ 285 h 408"/>
                        <a:gd name="T30" fmla="*/ 2524 w 4561"/>
                        <a:gd name="T31" fmla="*/ 299 h 408"/>
                        <a:gd name="T32" fmla="*/ 2280 w 4561"/>
                        <a:gd name="T33" fmla="*/ 313 h 408"/>
                        <a:gd name="T34" fmla="*/ 2079 w 4561"/>
                        <a:gd name="T35" fmla="*/ 323 h 408"/>
                        <a:gd name="T36" fmla="*/ 1864 w 4561"/>
                        <a:gd name="T37" fmla="*/ 331 h 408"/>
                        <a:gd name="T38" fmla="*/ 1634 w 4561"/>
                        <a:gd name="T39" fmla="*/ 336 h 408"/>
                        <a:gd name="T40" fmla="*/ 1502 w 4561"/>
                        <a:gd name="T41" fmla="*/ 337 h 408"/>
                        <a:gd name="T42" fmla="*/ 1342 w 4561"/>
                        <a:gd name="T43" fmla="*/ 336 h 408"/>
                        <a:gd name="T44" fmla="*/ 1220 w 4561"/>
                        <a:gd name="T45" fmla="*/ 335 h 408"/>
                        <a:gd name="T46" fmla="*/ 1101 w 4561"/>
                        <a:gd name="T47" fmla="*/ 333 h 408"/>
                        <a:gd name="T48" fmla="*/ 1000 w 4561"/>
                        <a:gd name="T49" fmla="*/ 329 h 408"/>
                        <a:gd name="T50" fmla="*/ 1000 w 4561"/>
                        <a:gd name="T51" fmla="*/ 407 h 408"/>
                        <a:gd name="T52" fmla="*/ 873 w 4561"/>
                        <a:gd name="T53" fmla="*/ 382 h 408"/>
                        <a:gd name="T54" fmla="*/ 744 w 4561"/>
                        <a:gd name="T55" fmla="*/ 360 h 408"/>
                        <a:gd name="T56" fmla="*/ 572 w 4561"/>
                        <a:gd name="T57" fmla="*/ 331 h 408"/>
                        <a:gd name="T58" fmla="*/ 385 w 4561"/>
                        <a:gd name="T59" fmla="*/ 307 h 408"/>
                        <a:gd name="T60" fmla="*/ 213 w 4561"/>
                        <a:gd name="T61" fmla="*/ 287 h 408"/>
                        <a:gd name="T62" fmla="*/ 0 w 4561"/>
                        <a:gd name="T63" fmla="*/ 270 h 408"/>
                        <a:gd name="T64" fmla="*/ 201 w 4561"/>
                        <a:gd name="T65" fmla="*/ 256 h 408"/>
                        <a:gd name="T66" fmla="*/ 412 w 4561"/>
                        <a:gd name="T67" fmla="*/ 240 h 408"/>
                        <a:gd name="T68" fmla="*/ 629 w 4561"/>
                        <a:gd name="T69" fmla="*/ 219 h 408"/>
                        <a:gd name="T70" fmla="*/ 801 w 4561"/>
                        <a:gd name="T71" fmla="*/ 196 h 408"/>
                        <a:gd name="T72" fmla="*/ 900 w 4561"/>
                        <a:gd name="T73" fmla="*/ 183 h 408"/>
                        <a:gd name="T74" fmla="*/ 1007 w 4561"/>
                        <a:gd name="T75" fmla="*/ 160 h 408"/>
                        <a:gd name="T76" fmla="*/ 1007 w 4561"/>
                        <a:gd name="T77" fmla="*/ 239 h 408"/>
                        <a:gd name="T78" fmla="*/ 1220 w 4561"/>
                        <a:gd name="T79" fmla="*/ 244 h 408"/>
                        <a:gd name="T80" fmla="*/ 1407 w 4561"/>
                        <a:gd name="T81" fmla="*/ 246 h 408"/>
                        <a:gd name="T82" fmla="*/ 1620 w 4561"/>
                        <a:gd name="T83" fmla="*/ 244 h 408"/>
                        <a:gd name="T84" fmla="*/ 1835 w 4561"/>
                        <a:gd name="T85" fmla="*/ 240 h 408"/>
                        <a:gd name="T86" fmla="*/ 2079 w 4561"/>
                        <a:gd name="T87" fmla="*/ 232 h 408"/>
                        <a:gd name="T88" fmla="*/ 2294 w 4561"/>
                        <a:gd name="T89" fmla="*/ 225 h 408"/>
                        <a:gd name="T90" fmla="*/ 2603 w 4561"/>
                        <a:gd name="T91" fmla="*/ 210 h 408"/>
                        <a:gd name="T92" fmla="*/ 2854 w 4561"/>
                        <a:gd name="T93" fmla="*/ 194 h 408"/>
                        <a:gd name="T94" fmla="*/ 3074 w 4561"/>
                        <a:gd name="T95" fmla="*/ 179 h 408"/>
                        <a:gd name="T96" fmla="*/ 3311 w 4561"/>
                        <a:gd name="T97" fmla="*/ 159 h 408"/>
                        <a:gd name="T98" fmla="*/ 3428 w 4561"/>
                        <a:gd name="T99" fmla="*/ 150 h 408"/>
                        <a:gd name="T100" fmla="*/ 3531 w 4561"/>
                        <a:gd name="T101" fmla="*/ 141 h 408"/>
                        <a:gd name="T102" fmla="*/ 3617 w 4561"/>
                        <a:gd name="T103" fmla="*/ 133 h 408"/>
                        <a:gd name="T104" fmla="*/ 3701 w 4561"/>
                        <a:gd name="T105" fmla="*/ 124 h 408"/>
                        <a:gd name="T106" fmla="*/ 3859 w 4561"/>
                        <a:gd name="T107" fmla="*/ 108 h 408"/>
                        <a:gd name="T108" fmla="*/ 3964 w 4561"/>
                        <a:gd name="T109" fmla="*/ 95 h 408"/>
                        <a:gd name="T110" fmla="*/ 4046 w 4561"/>
                        <a:gd name="T111" fmla="*/ 85 h 408"/>
                        <a:gd name="T112" fmla="*/ 4127 w 4561"/>
                        <a:gd name="T113" fmla="*/ 74 h 408"/>
                        <a:gd name="T114" fmla="*/ 4206 w 4561"/>
                        <a:gd name="T115" fmla="*/ 63 h 408"/>
                        <a:gd name="T116" fmla="*/ 4268 w 4561"/>
                        <a:gd name="T117" fmla="*/ 53 h 408"/>
                        <a:gd name="T118" fmla="*/ 4345 w 4561"/>
                        <a:gd name="T119" fmla="*/ 41 h 408"/>
                        <a:gd name="T120" fmla="*/ 4421 w 4561"/>
                        <a:gd name="T121" fmla="*/ 27 h 408"/>
                        <a:gd name="T122" fmla="*/ 4495 w 4561"/>
                        <a:gd name="T123" fmla="*/ 14 h 408"/>
                        <a:gd name="T124" fmla="*/ 4560 w 4561"/>
                        <a:gd name="T125" fmla="*/ 0 h 40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561" h="408">
                          <a:moveTo>
                            <a:pt x="4560" y="0"/>
                          </a:moveTo>
                          <a:lnTo>
                            <a:pt x="4500" y="23"/>
                          </a:lnTo>
                          <a:lnTo>
                            <a:pt x="4445" y="41"/>
                          </a:lnTo>
                          <a:lnTo>
                            <a:pt x="4388" y="57"/>
                          </a:lnTo>
                          <a:lnTo>
                            <a:pt x="4316" y="75"/>
                          </a:lnTo>
                          <a:lnTo>
                            <a:pt x="4215" y="99"/>
                          </a:lnTo>
                          <a:lnTo>
                            <a:pt x="4101" y="121"/>
                          </a:lnTo>
                          <a:lnTo>
                            <a:pt x="3959" y="143"/>
                          </a:lnTo>
                          <a:lnTo>
                            <a:pt x="3816" y="165"/>
                          </a:lnTo>
                          <a:lnTo>
                            <a:pt x="3672" y="185"/>
                          </a:lnTo>
                          <a:lnTo>
                            <a:pt x="3488" y="209"/>
                          </a:lnTo>
                          <a:lnTo>
                            <a:pt x="3340" y="225"/>
                          </a:lnTo>
                          <a:lnTo>
                            <a:pt x="3139" y="244"/>
                          </a:lnTo>
                          <a:lnTo>
                            <a:pt x="2916" y="266"/>
                          </a:lnTo>
                          <a:lnTo>
                            <a:pt x="2696" y="285"/>
                          </a:lnTo>
                          <a:lnTo>
                            <a:pt x="2524" y="299"/>
                          </a:lnTo>
                          <a:lnTo>
                            <a:pt x="2280" y="313"/>
                          </a:lnTo>
                          <a:lnTo>
                            <a:pt x="2079" y="323"/>
                          </a:lnTo>
                          <a:lnTo>
                            <a:pt x="1864" y="331"/>
                          </a:lnTo>
                          <a:lnTo>
                            <a:pt x="1634" y="336"/>
                          </a:lnTo>
                          <a:lnTo>
                            <a:pt x="1502" y="337"/>
                          </a:lnTo>
                          <a:lnTo>
                            <a:pt x="1342" y="336"/>
                          </a:lnTo>
                          <a:lnTo>
                            <a:pt x="1220" y="335"/>
                          </a:lnTo>
                          <a:lnTo>
                            <a:pt x="1101" y="333"/>
                          </a:lnTo>
                          <a:lnTo>
                            <a:pt x="1000" y="329"/>
                          </a:lnTo>
                          <a:lnTo>
                            <a:pt x="1000" y="407"/>
                          </a:lnTo>
                          <a:lnTo>
                            <a:pt x="873" y="382"/>
                          </a:lnTo>
                          <a:lnTo>
                            <a:pt x="744" y="360"/>
                          </a:lnTo>
                          <a:lnTo>
                            <a:pt x="572" y="331"/>
                          </a:lnTo>
                          <a:lnTo>
                            <a:pt x="385" y="307"/>
                          </a:lnTo>
                          <a:lnTo>
                            <a:pt x="213" y="287"/>
                          </a:lnTo>
                          <a:lnTo>
                            <a:pt x="0" y="270"/>
                          </a:lnTo>
                          <a:lnTo>
                            <a:pt x="201" y="256"/>
                          </a:lnTo>
                          <a:lnTo>
                            <a:pt x="412" y="240"/>
                          </a:lnTo>
                          <a:lnTo>
                            <a:pt x="629" y="219"/>
                          </a:lnTo>
                          <a:lnTo>
                            <a:pt x="801" y="196"/>
                          </a:lnTo>
                          <a:lnTo>
                            <a:pt x="900" y="183"/>
                          </a:lnTo>
                          <a:lnTo>
                            <a:pt x="1007" y="160"/>
                          </a:lnTo>
                          <a:lnTo>
                            <a:pt x="1007" y="239"/>
                          </a:lnTo>
                          <a:lnTo>
                            <a:pt x="1220" y="244"/>
                          </a:lnTo>
                          <a:lnTo>
                            <a:pt x="1407" y="246"/>
                          </a:lnTo>
                          <a:lnTo>
                            <a:pt x="1620" y="244"/>
                          </a:lnTo>
                          <a:lnTo>
                            <a:pt x="1835" y="240"/>
                          </a:lnTo>
                          <a:lnTo>
                            <a:pt x="2079" y="232"/>
                          </a:lnTo>
                          <a:lnTo>
                            <a:pt x="2294" y="225"/>
                          </a:lnTo>
                          <a:lnTo>
                            <a:pt x="2603" y="210"/>
                          </a:lnTo>
                          <a:lnTo>
                            <a:pt x="2854" y="194"/>
                          </a:lnTo>
                          <a:lnTo>
                            <a:pt x="3074" y="179"/>
                          </a:lnTo>
                          <a:lnTo>
                            <a:pt x="3311" y="159"/>
                          </a:lnTo>
                          <a:lnTo>
                            <a:pt x="3428" y="150"/>
                          </a:lnTo>
                          <a:lnTo>
                            <a:pt x="3531" y="141"/>
                          </a:lnTo>
                          <a:lnTo>
                            <a:pt x="3617" y="133"/>
                          </a:lnTo>
                          <a:lnTo>
                            <a:pt x="3701" y="124"/>
                          </a:lnTo>
                          <a:lnTo>
                            <a:pt x="3859" y="108"/>
                          </a:lnTo>
                          <a:lnTo>
                            <a:pt x="3964" y="95"/>
                          </a:lnTo>
                          <a:lnTo>
                            <a:pt x="4046" y="85"/>
                          </a:lnTo>
                          <a:lnTo>
                            <a:pt x="4127" y="74"/>
                          </a:lnTo>
                          <a:lnTo>
                            <a:pt x="4206" y="63"/>
                          </a:lnTo>
                          <a:lnTo>
                            <a:pt x="4268" y="53"/>
                          </a:lnTo>
                          <a:lnTo>
                            <a:pt x="4345" y="41"/>
                          </a:lnTo>
                          <a:lnTo>
                            <a:pt x="4421" y="27"/>
                          </a:lnTo>
                          <a:lnTo>
                            <a:pt x="4495" y="14"/>
                          </a:lnTo>
                          <a:lnTo>
                            <a:pt x="4560" y="0"/>
                          </a:lnTo>
                        </a:path>
                      </a:pathLst>
                    </a:custGeom>
                    <a:solidFill>
                      <a:srgbClr val="00FF00"/>
                    </a:solidFill>
                    <a:ln>
                      <a:noFill/>
                    </a:ln>
                    <a:effectLst/>
                    <a:extLst>
                      <a:ext uri="{91240B29-F687-4F45-9708-019B960494DF}">
                        <a14:hiddenLine xmlns:a14="http://schemas.microsoft.com/office/drawing/2010/main" w="12700" cap="rnd">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fr-FR"/>
                    </a:p>
                  </p:txBody>
                </p:sp>
              </p:grpSp>
              <p:grpSp>
                <p:nvGrpSpPr>
                  <p:cNvPr id="18452" name="Group 40">
                    <a:extLst>
                      <a:ext uri="{FF2B5EF4-FFF2-40B4-BE49-F238E27FC236}">
                        <a16:creationId xmlns:a16="http://schemas.microsoft.com/office/drawing/2014/main" id="{2C9668B3-F23D-83B1-DF53-0EBF1F2A52F1}"/>
                      </a:ext>
                    </a:extLst>
                  </p:cNvPr>
                  <p:cNvGrpSpPr>
                    <a:grpSpLocks/>
                  </p:cNvGrpSpPr>
                  <p:nvPr/>
                </p:nvGrpSpPr>
                <p:grpSpPr bwMode="auto">
                  <a:xfrm>
                    <a:off x="2976" y="2736"/>
                    <a:ext cx="608" cy="376"/>
                    <a:chOff x="1857" y="2304"/>
                    <a:chExt cx="753" cy="528"/>
                  </a:xfrm>
                </p:grpSpPr>
                <p:graphicFrame>
                  <p:nvGraphicFramePr>
                    <p:cNvPr id="18453" name="Object 41">
                      <a:hlinkClick r:id="" action="ppaction://ole?verb=0"/>
                      <a:extLst>
                        <a:ext uri="{FF2B5EF4-FFF2-40B4-BE49-F238E27FC236}">
                          <a16:creationId xmlns:a16="http://schemas.microsoft.com/office/drawing/2014/main" id="{FF387846-3760-61B3-A5BD-9DA4DA30224E}"/>
                        </a:ext>
                      </a:extLst>
                    </p:cNvPr>
                    <p:cNvGraphicFramePr>
                      <a:graphicFrameLocks/>
                    </p:cNvGraphicFramePr>
                    <p:nvPr/>
                  </p:nvGraphicFramePr>
                  <p:xfrm>
                    <a:off x="1857" y="2352"/>
                    <a:ext cx="399" cy="480"/>
                  </p:xfrm>
                  <a:graphic>
                    <a:graphicData uri="http://schemas.openxmlformats.org/presentationml/2006/ole">
                      <mc:AlternateContent xmlns:mc="http://schemas.openxmlformats.org/markup-compatibility/2006">
                        <mc:Choice xmlns:v="urn:schemas-microsoft-com:vml" Requires="v">
                          <p:oleObj name="Microsoft Drawing 1.01" r:id="rId3" imgW="857349" imgH="1014239" progId="MSDraw.1.01">
                            <p:embed/>
                          </p:oleObj>
                        </mc:Choice>
                        <mc:Fallback>
                          <p:oleObj name="Microsoft Drawing 1.01" r:id="rId3" imgW="857349" imgH="1014239" progId="MSDraw.1.01">
                            <p:embed/>
                            <p:pic>
                              <p:nvPicPr>
                                <p:cNvPr id="0" name="Object 4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7" y="2352"/>
                                  <a:ext cx="399" cy="480"/>
                                </a:xfrm>
                                <a:prstGeom prst="rect">
                                  <a:avLst/>
                                </a:prstGeom>
                                <a:noFill/>
                                <a:ln>
                                  <a:noFill/>
                                </a:ln>
                                <a:effectLst>
                                  <a:outerShdw dist="107763" dir="2700000" algn="ctr" rotWithShape="0">
                                    <a:srgbClr val="F6BF69"/>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oleObj>
                        </mc:Fallback>
                      </mc:AlternateContent>
                    </a:graphicData>
                  </a:graphic>
                </p:graphicFrame>
                <p:graphicFrame>
                  <p:nvGraphicFramePr>
                    <p:cNvPr id="18454" name="Object 42">
                      <a:hlinkClick r:id="" action="ppaction://ole?verb=0"/>
                      <a:extLst>
                        <a:ext uri="{FF2B5EF4-FFF2-40B4-BE49-F238E27FC236}">
                          <a16:creationId xmlns:a16="http://schemas.microsoft.com/office/drawing/2014/main" id="{C17CCEBC-0D0E-3721-C609-95C6D6145B0E}"/>
                        </a:ext>
                      </a:extLst>
                    </p:cNvPr>
                    <p:cNvGraphicFramePr>
                      <a:graphicFrameLocks/>
                    </p:cNvGraphicFramePr>
                    <p:nvPr/>
                  </p:nvGraphicFramePr>
                  <p:xfrm>
                    <a:off x="2211" y="2304"/>
                    <a:ext cx="399" cy="480"/>
                  </p:xfrm>
                  <a:graphic>
                    <a:graphicData uri="http://schemas.openxmlformats.org/presentationml/2006/ole">
                      <mc:AlternateContent xmlns:mc="http://schemas.openxmlformats.org/markup-compatibility/2006">
                        <mc:Choice xmlns:v="urn:schemas-microsoft-com:vml" Requires="v">
                          <p:oleObj name="Microsoft Drawing 1.01" r:id="rId3" imgW="857349" imgH="1014239" progId="MSDraw.1.01">
                            <p:embed/>
                          </p:oleObj>
                        </mc:Choice>
                        <mc:Fallback>
                          <p:oleObj name="Microsoft Drawing 1.01" r:id="rId3" imgW="857349" imgH="1014239" progId="MSDraw.1.01">
                            <p:embed/>
                            <p:pic>
                              <p:nvPicPr>
                                <p:cNvPr id="0" name="Object 4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1" y="2304"/>
                                  <a:ext cx="399" cy="480"/>
                                </a:xfrm>
                                <a:prstGeom prst="rect">
                                  <a:avLst/>
                                </a:prstGeom>
                                <a:noFill/>
                                <a:ln>
                                  <a:noFill/>
                                </a:ln>
                                <a:effectLst>
                                  <a:outerShdw dist="107763" dir="2700000" algn="ctr" rotWithShape="0">
                                    <a:srgbClr val="F6BF69"/>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oleObj>
                        </mc:Fallback>
                      </mc:AlternateContent>
                    </a:graphicData>
                  </a:graphic>
                </p:graphicFrame>
              </p:grpSp>
            </p:grpSp>
          </p:gr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000"/>
                                  </p:stCondLst>
                                  <p:childTnLst>
                                    <p:set>
                                      <p:cBhvr>
                                        <p:cTn id="6" dur="1" fill="hold">
                                          <p:stCondLst>
                                            <p:cond delay="499"/>
                                          </p:stCondLst>
                                        </p:cTn>
                                        <p:tgtEl>
                                          <p:spTgt spid="1024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PPPHO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u numéro de diapositive 3">
            <a:extLst>
              <a:ext uri="{FF2B5EF4-FFF2-40B4-BE49-F238E27FC236}">
                <a16:creationId xmlns:a16="http://schemas.microsoft.com/office/drawing/2014/main" id="{02F84EC1-36D4-1A59-EF1B-EA15CFD9A4A2}"/>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9067EA5-6766-442E-AF75-CD73AAD21E10}" type="slidenum">
              <a:rPr lang="fr-FR" altLang="fr-FR" sz="1200">
                <a:solidFill>
                  <a:srgbClr val="898989"/>
                </a:solidFill>
              </a:rPr>
              <a:pPr algn="r" eaLnBrk="1" hangingPunct="1">
                <a:spcBef>
                  <a:spcPct val="0"/>
                </a:spcBef>
                <a:buFontTx/>
                <a:buNone/>
              </a:pPr>
              <a:t>17</a:t>
            </a:fld>
            <a:endParaRPr lang="fr-FR" altLang="fr-FR" sz="1200">
              <a:solidFill>
                <a:srgbClr val="898989"/>
              </a:solidFill>
            </a:endParaRPr>
          </a:p>
        </p:txBody>
      </p:sp>
      <p:sp>
        <p:nvSpPr>
          <p:cNvPr id="5" name="Titre 8">
            <a:extLst>
              <a:ext uri="{FF2B5EF4-FFF2-40B4-BE49-F238E27FC236}">
                <a16:creationId xmlns:a16="http://schemas.microsoft.com/office/drawing/2014/main" id="{2FDF8389-1F9B-AAE2-F5D9-B95B6DD3228B}"/>
              </a:ext>
            </a:extLst>
          </p:cNvPr>
          <p:cNvSpPr>
            <a:spLocks noGrp="1"/>
          </p:cNvSpPr>
          <p:nvPr>
            <p:ph type="title" idx="4294967295"/>
          </p:nvPr>
        </p:nvSpPr>
        <p:spPr>
          <a:xfrm>
            <a:off x="250825" y="274638"/>
            <a:ext cx="8607425" cy="939800"/>
          </a:xfrm>
        </p:spPr>
        <p:txBody>
          <a:bodyPr/>
          <a:lstStyle/>
          <a:p>
            <a:pPr eaLnBrk="1" hangingPunct="1">
              <a:defRPr/>
            </a:pPr>
            <a:r>
              <a:rPr lang="fr-FR" sz="3200" b="1" dirty="0">
                <a:solidFill>
                  <a:schemeClr val="accent6">
                    <a:lumMod val="50000"/>
                  </a:schemeClr>
                </a:solidFill>
              </a:rPr>
              <a:t>Les modes de propagations</a:t>
            </a:r>
          </a:p>
        </p:txBody>
      </p:sp>
      <p:sp>
        <p:nvSpPr>
          <p:cNvPr id="19460" name="ZoneTexte 5">
            <a:extLst>
              <a:ext uri="{FF2B5EF4-FFF2-40B4-BE49-F238E27FC236}">
                <a16:creationId xmlns:a16="http://schemas.microsoft.com/office/drawing/2014/main" id="{C29E7B1A-F315-5210-FB14-21245DCDCF12}"/>
              </a:ext>
            </a:extLst>
          </p:cNvPr>
          <p:cNvSpPr txBox="1">
            <a:spLocks noChangeArrowheads="1"/>
          </p:cNvSpPr>
          <p:nvPr/>
        </p:nvSpPr>
        <p:spPr bwMode="auto">
          <a:xfrm>
            <a:off x="304800" y="1781175"/>
            <a:ext cx="81470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50000"/>
              </a:lnSpc>
              <a:buClr>
                <a:srgbClr val="D34817"/>
              </a:buClr>
              <a:buFontTx/>
              <a:buNone/>
            </a:pPr>
            <a:r>
              <a:rPr lang="fr-FR" altLang="fr-FR" sz="2400" b="1">
                <a:solidFill>
                  <a:srgbClr val="F79646"/>
                </a:solidFill>
                <a:latin typeface="Times New Roman" panose="02020603050405020304" pitchFamily="18" charset="0"/>
                <a:cs typeface="Arial" panose="020B0604020202020204" pitchFamily="34" charset="0"/>
              </a:rPr>
              <a:t>Solides : </a:t>
            </a:r>
            <a:r>
              <a:rPr lang="fr-FR" altLang="fr-FR" sz="2400">
                <a:solidFill>
                  <a:srgbClr val="000000"/>
                </a:solidFill>
                <a:latin typeface="Times New Roman" panose="02020603050405020304" pitchFamily="18" charset="0"/>
                <a:cs typeface="Arial" panose="020B0604020202020204" pitchFamily="34" charset="0"/>
              </a:rPr>
              <a:t>propagation par transport de particules incandescentes</a:t>
            </a:r>
          </a:p>
        </p:txBody>
      </p:sp>
      <p:sp>
        <p:nvSpPr>
          <p:cNvPr id="19461" name="ZoneTexte 6">
            <a:extLst>
              <a:ext uri="{FF2B5EF4-FFF2-40B4-BE49-F238E27FC236}">
                <a16:creationId xmlns:a16="http://schemas.microsoft.com/office/drawing/2014/main" id="{44743CA3-E2F2-3A4A-FF66-0E45F3741F05}"/>
              </a:ext>
            </a:extLst>
          </p:cNvPr>
          <p:cNvSpPr txBox="1">
            <a:spLocks noChangeArrowheads="1"/>
          </p:cNvSpPr>
          <p:nvPr/>
        </p:nvSpPr>
        <p:spPr bwMode="auto">
          <a:xfrm>
            <a:off x="274638" y="1257300"/>
            <a:ext cx="38163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rPr>
              <a:t>La projection :</a:t>
            </a:r>
          </a:p>
        </p:txBody>
      </p:sp>
      <p:sp>
        <p:nvSpPr>
          <p:cNvPr id="19462" name="Rectangle 7">
            <a:extLst>
              <a:ext uri="{FF2B5EF4-FFF2-40B4-BE49-F238E27FC236}">
                <a16:creationId xmlns:a16="http://schemas.microsoft.com/office/drawing/2014/main" id="{F31234AE-184F-E41D-A3D9-D6B993F2405B}"/>
              </a:ext>
            </a:extLst>
          </p:cNvPr>
          <p:cNvSpPr>
            <a:spLocks noChangeArrowheads="1"/>
          </p:cNvSpPr>
          <p:nvPr/>
        </p:nvSpPr>
        <p:spPr bwMode="auto">
          <a:xfrm>
            <a:off x="3162300" y="23479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9463" name="Picture 6" descr="img9">
            <a:extLst>
              <a:ext uri="{FF2B5EF4-FFF2-40B4-BE49-F238E27FC236}">
                <a16:creationId xmlns:a16="http://schemas.microsoft.com/office/drawing/2014/main" id="{F542CF44-EE58-64B4-A3D7-7BD7B39C4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924175"/>
            <a:ext cx="42719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Rectangle 9">
            <a:extLst>
              <a:ext uri="{FF2B5EF4-FFF2-40B4-BE49-F238E27FC236}">
                <a16:creationId xmlns:a16="http://schemas.microsoft.com/office/drawing/2014/main" id="{6E277D57-5D1D-A8C5-31F2-2D3CFD2F26DE}"/>
              </a:ext>
            </a:extLst>
          </p:cNvPr>
          <p:cNvSpPr>
            <a:spLocks noChangeArrowheads="1"/>
          </p:cNvSpPr>
          <p:nvPr/>
        </p:nvSpPr>
        <p:spPr bwMode="auto">
          <a:xfrm>
            <a:off x="3343275" y="23383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9465" name="Picture 8" descr="img43">
            <a:extLst>
              <a:ext uri="{FF2B5EF4-FFF2-40B4-BE49-F238E27FC236}">
                <a16:creationId xmlns:a16="http://schemas.microsoft.com/office/drawing/2014/main" id="{2853610B-ED40-4E21-1F0E-BECFF9F37A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754313"/>
            <a:ext cx="3905250" cy="346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u numéro de diapositive 3">
            <a:extLst>
              <a:ext uri="{FF2B5EF4-FFF2-40B4-BE49-F238E27FC236}">
                <a16:creationId xmlns:a16="http://schemas.microsoft.com/office/drawing/2014/main" id="{B6BD4DD4-75F8-2188-03D5-9ACD1DB7A9CD}"/>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B24B321-4B06-4E8C-9986-106A7004E405}" type="slidenum">
              <a:rPr lang="fr-FR" altLang="fr-FR" sz="1200">
                <a:solidFill>
                  <a:srgbClr val="898989"/>
                </a:solidFill>
              </a:rPr>
              <a:pPr algn="r" eaLnBrk="1" hangingPunct="1">
                <a:spcBef>
                  <a:spcPct val="0"/>
                </a:spcBef>
                <a:buFontTx/>
                <a:buNone/>
              </a:pPr>
              <a:t>18</a:t>
            </a:fld>
            <a:endParaRPr lang="fr-FR" altLang="fr-FR" sz="1200">
              <a:solidFill>
                <a:srgbClr val="898989"/>
              </a:solidFill>
            </a:endParaRPr>
          </a:p>
        </p:txBody>
      </p:sp>
      <p:sp>
        <p:nvSpPr>
          <p:cNvPr id="5" name="Titre 8">
            <a:extLst>
              <a:ext uri="{FF2B5EF4-FFF2-40B4-BE49-F238E27FC236}">
                <a16:creationId xmlns:a16="http://schemas.microsoft.com/office/drawing/2014/main" id="{887387DD-B2B1-74CC-A5BB-571922E65939}"/>
              </a:ext>
            </a:extLst>
          </p:cNvPr>
          <p:cNvSpPr>
            <a:spLocks noGrp="1"/>
          </p:cNvSpPr>
          <p:nvPr>
            <p:ph type="title" idx="4294967295"/>
          </p:nvPr>
        </p:nvSpPr>
        <p:spPr>
          <a:xfrm>
            <a:off x="250825" y="274638"/>
            <a:ext cx="8607425" cy="939800"/>
          </a:xfrm>
        </p:spPr>
        <p:txBody>
          <a:bodyPr/>
          <a:lstStyle/>
          <a:p>
            <a:pPr eaLnBrk="1" hangingPunct="1">
              <a:defRPr/>
            </a:pPr>
            <a:r>
              <a:rPr lang="fr-FR" sz="3200" b="1" dirty="0">
                <a:solidFill>
                  <a:schemeClr val="accent6">
                    <a:lumMod val="50000"/>
                  </a:schemeClr>
                </a:solidFill>
              </a:rPr>
              <a:t>Les modes de propagations</a:t>
            </a:r>
          </a:p>
        </p:txBody>
      </p:sp>
      <p:sp>
        <p:nvSpPr>
          <p:cNvPr id="20484" name="ZoneTexte 5">
            <a:extLst>
              <a:ext uri="{FF2B5EF4-FFF2-40B4-BE49-F238E27FC236}">
                <a16:creationId xmlns:a16="http://schemas.microsoft.com/office/drawing/2014/main" id="{072BC919-7997-B39B-6723-219595F15DFF}"/>
              </a:ext>
            </a:extLst>
          </p:cNvPr>
          <p:cNvSpPr txBox="1">
            <a:spLocks noChangeArrowheads="1"/>
          </p:cNvSpPr>
          <p:nvPr/>
        </p:nvSpPr>
        <p:spPr bwMode="auto">
          <a:xfrm>
            <a:off x="481013" y="1916113"/>
            <a:ext cx="814705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50000"/>
              </a:lnSpc>
              <a:buClr>
                <a:srgbClr val="D34817"/>
              </a:buClr>
              <a:buFontTx/>
              <a:buNone/>
            </a:pPr>
            <a:r>
              <a:rPr lang="fr-FR" altLang="fr-FR" sz="2400" b="1">
                <a:solidFill>
                  <a:srgbClr val="F79646"/>
                </a:solidFill>
                <a:latin typeface="Times New Roman" panose="02020603050405020304" pitchFamily="18" charset="0"/>
                <a:cs typeface="Arial" panose="020B0604020202020204" pitchFamily="34" charset="0"/>
              </a:rPr>
              <a:t>Par les gaz : </a:t>
            </a:r>
            <a:r>
              <a:rPr lang="fr-FR" altLang="fr-FR" sz="2400">
                <a:solidFill>
                  <a:srgbClr val="000000"/>
                </a:solidFill>
                <a:latin typeface="Times New Roman" panose="02020603050405020304" pitchFamily="18" charset="0"/>
                <a:cs typeface="Arial" panose="020B0604020202020204" pitchFamily="34" charset="0"/>
              </a:rPr>
              <a:t>la nappe de gaz peut se déplacer et se renflammer à distance du foyer.</a:t>
            </a:r>
            <a:endParaRPr lang="fr-FR" altLang="fr-FR" sz="2400" b="1" u="sng">
              <a:latin typeface="Times New Roman" panose="02020603050405020304" pitchFamily="18" charset="0"/>
            </a:endParaRPr>
          </a:p>
        </p:txBody>
      </p:sp>
      <p:sp>
        <p:nvSpPr>
          <p:cNvPr id="20485" name="ZoneTexte 6">
            <a:extLst>
              <a:ext uri="{FF2B5EF4-FFF2-40B4-BE49-F238E27FC236}">
                <a16:creationId xmlns:a16="http://schemas.microsoft.com/office/drawing/2014/main" id="{309412FD-7E7D-F4EB-28D1-AE21588D15D9}"/>
              </a:ext>
            </a:extLst>
          </p:cNvPr>
          <p:cNvSpPr txBox="1">
            <a:spLocks noChangeArrowheads="1"/>
          </p:cNvSpPr>
          <p:nvPr/>
        </p:nvSpPr>
        <p:spPr bwMode="auto">
          <a:xfrm>
            <a:off x="395288" y="1341438"/>
            <a:ext cx="38163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rPr>
              <a:t>La projection :</a:t>
            </a:r>
          </a:p>
        </p:txBody>
      </p:sp>
      <p:pic>
        <p:nvPicPr>
          <p:cNvPr id="20486" name="Picture 6" descr="I:\Images\Sapeurs-Pompiers\CAD\Catastrophe\Feyzin\Photos\couverture livre.JPG">
            <a:extLst>
              <a:ext uri="{FF2B5EF4-FFF2-40B4-BE49-F238E27FC236}">
                <a16:creationId xmlns:a16="http://schemas.microsoft.com/office/drawing/2014/main" id="{5A9D49A6-93A9-9FE0-BF4A-E5EAE05BA7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275" y="2781300"/>
            <a:ext cx="3119438"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u numéro de diapositive 3">
            <a:extLst>
              <a:ext uri="{FF2B5EF4-FFF2-40B4-BE49-F238E27FC236}">
                <a16:creationId xmlns:a16="http://schemas.microsoft.com/office/drawing/2014/main" id="{4C547F82-C7AA-998B-7EAE-0D5634281993}"/>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00000C6-AD0D-42D2-9272-02AF15BA13F2}" type="slidenum">
              <a:rPr lang="fr-FR" altLang="fr-FR" sz="1200">
                <a:solidFill>
                  <a:srgbClr val="898989"/>
                </a:solidFill>
              </a:rPr>
              <a:pPr algn="r" eaLnBrk="1" hangingPunct="1">
                <a:spcBef>
                  <a:spcPct val="0"/>
                </a:spcBef>
                <a:buFontTx/>
                <a:buNone/>
              </a:pPr>
              <a:t>19</a:t>
            </a:fld>
            <a:endParaRPr lang="fr-FR" altLang="fr-FR" sz="1200">
              <a:solidFill>
                <a:srgbClr val="898989"/>
              </a:solidFill>
            </a:endParaRPr>
          </a:p>
        </p:txBody>
      </p:sp>
      <p:sp>
        <p:nvSpPr>
          <p:cNvPr id="5" name="Titre 8">
            <a:extLst>
              <a:ext uri="{FF2B5EF4-FFF2-40B4-BE49-F238E27FC236}">
                <a16:creationId xmlns:a16="http://schemas.microsoft.com/office/drawing/2014/main" id="{7641C801-6B74-30ED-F958-AB0A5A96B335}"/>
              </a:ext>
            </a:extLst>
          </p:cNvPr>
          <p:cNvSpPr>
            <a:spLocks noGrp="1"/>
          </p:cNvSpPr>
          <p:nvPr>
            <p:ph type="title" idx="4294967295"/>
          </p:nvPr>
        </p:nvSpPr>
        <p:spPr>
          <a:xfrm>
            <a:off x="250825" y="274638"/>
            <a:ext cx="8607425" cy="939800"/>
          </a:xfrm>
        </p:spPr>
        <p:txBody>
          <a:bodyPr/>
          <a:lstStyle/>
          <a:p>
            <a:pPr eaLnBrk="1" hangingPunct="1">
              <a:defRPr/>
            </a:pPr>
            <a:r>
              <a:rPr lang="fr-FR" sz="3200" b="1" dirty="0">
                <a:solidFill>
                  <a:schemeClr val="accent6">
                    <a:lumMod val="50000"/>
                  </a:schemeClr>
                </a:solidFill>
              </a:rPr>
              <a:t>Les modes de propagations</a:t>
            </a:r>
          </a:p>
        </p:txBody>
      </p:sp>
      <p:sp>
        <p:nvSpPr>
          <p:cNvPr id="21508" name="ZoneTexte 5">
            <a:extLst>
              <a:ext uri="{FF2B5EF4-FFF2-40B4-BE49-F238E27FC236}">
                <a16:creationId xmlns:a16="http://schemas.microsoft.com/office/drawing/2014/main" id="{7A8941C7-D5E1-AEB1-823B-E10EDC1B3DDA}"/>
              </a:ext>
            </a:extLst>
          </p:cNvPr>
          <p:cNvSpPr txBox="1">
            <a:spLocks noChangeArrowheads="1"/>
          </p:cNvSpPr>
          <p:nvPr/>
        </p:nvSpPr>
        <p:spPr bwMode="auto">
          <a:xfrm>
            <a:off x="381000" y="1828800"/>
            <a:ext cx="5105400"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50000"/>
              </a:lnSpc>
              <a:buClr>
                <a:srgbClr val="D34817"/>
              </a:buClr>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F</a:t>
            </a:r>
            <a:r>
              <a:rPr lang="fr-FR" altLang="fr-FR" sz="2400">
                <a:latin typeface="Times New Roman" panose="02020603050405020304" pitchFamily="18" charset="0"/>
                <a:ea typeface="Calibri" panose="020F0502020204030204" pitchFamily="34" charset="0"/>
                <a:cs typeface="Times New Roman" panose="02020603050405020304" pitchFamily="18" charset="0"/>
              </a:rPr>
              <a:t>eu se propage généralement : </a:t>
            </a:r>
          </a:p>
          <a:p>
            <a:pPr algn="just">
              <a:lnSpc>
                <a:spcPct val="150000"/>
              </a:lnSpc>
              <a:buClr>
                <a:srgbClr val="D34817"/>
              </a:buClr>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buClr>
                <a:srgbClr val="D34817"/>
              </a:buClr>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De bas en haut : </a:t>
            </a:r>
            <a:r>
              <a:rPr lang="fr-FR" altLang="fr-FR" sz="2400">
                <a:latin typeface="Times New Roman" panose="02020603050405020304" pitchFamily="18" charset="0"/>
                <a:ea typeface="Calibri" panose="020F0502020204030204" pitchFamily="34" charset="0"/>
                <a:cs typeface="Times New Roman" panose="02020603050405020304" pitchFamily="18" charset="0"/>
              </a:rPr>
              <a:t>par les flammes; les gaz chauds,  etc. suivant la loi naturelle du tirage et en empruntant des gaines verticales telles que cages d'escalier, d'ascenseur, gaines techniques, etc. ;</a:t>
            </a:r>
          </a:p>
        </p:txBody>
      </p:sp>
      <p:sp>
        <p:nvSpPr>
          <p:cNvPr id="21509" name="ZoneTexte 6">
            <a:extLst>
              <a:ext uri="{FF2B5EF4-FFF2-40B4-BE49-F238E27FC236}">
                <a16:creationId xmlns:a16="http://schemas.microsoft.com/office/drawing/2014/main" id="{138EE40F-88E5-A5AC-B8EE-54943E78551F}"/>
              </a:ext>
            </a:extLst>
          </p:cNvPr>
          <p:cNvSpPr txBox="1">
            <a:spLocks noChangeArrowheads="1"/>
          </p:cNvSpPr>
          <p:nvPr/>
        </p:nvSpPr>
        <p:spPr bwMode="auto">
          <a:xfrm>
            <a:off x="250825" y="1293813"/>
            <a:ext cx="38163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rPr>
              <a:t>Synthèse :</a:t>
            </a:r>
          </a:p>
        </p:txBody>
      </p:sp>
      <p:pic>
        <p:nvPicPr>
          <p:cNvPr id="20487" name="Picture 7" descr="Schéma de propagation C">
            <a:extLst>
              <a:ext uri="{FF2B5EF4-FFF2-40B4-BE49-F238E27FC236}">
                <a16:creationId xmlns:a16="http://schemas.microsoft.com/office/drawing/2014/main" id="{6CBA31DF-32E0-2B14-FA3E-E360BA0F37B1}"/>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1200" y="1524000"/>
            <a:ext cx="2981325"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20487"/>
                                        </p:tgtEl>
                                        <p:attrNameLst>
                                          <p:attrName>style.visibility</p:attrName>
                                        </p:attrNameLst>
                                      </p:cBhvr>
                                      <p:to>
                                        <p:strVal val="visible"/>
                                      </p:to>
                                    </p:set>
                                    <p:animEffect transition="in" filter="box(out)">
                                      <p:cBhvr>
                                        <p:cTn id="7"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8">
            <a:extLst>
              <a:ext uri="{FF2B5EF4-FFF2-40B4-BE49-F238E27FC236}">
                <a16:creationId xmlns:a16="http://schemas.microsoft.com/office/drawing/2014/main" id="{C5CF51A5-0048-FDA4-397F-85988DFE1595}"/>
              </a:ext>
            </a:extLst>
          </p:cNvPr>
          <p:cNvSpPr>
            <a:spLocks noGrp="1"/>
          </p:cNvSpPr>
          <p:nvPr>
            <p:ph type="title" idx="4294967295"/>
          </p:nvPr>
        </p:nvSpPr>
        <p:spPr>
          <a:xfrm>
            <a:off x="1116013" y="274638"/>
            <a:ext cx="7742237" cy="939800"/>
          </a:xfrm>
        </p:spPr>
        <p:txBody>
          <a:bodyPr/>
          <a:lstStyle/>
          <a:p>
            <a:pPr eaLnBrk="1" hangingPunct="1"/>
            <a:r>
              <a:rPr lang="fr-FR" altLang="fr-FR" sz="3600" b="1">
                <a:solidFill>
                  <a:srgbClr val="984807"/>
                </a:solidFill>
              </a:rPr>
              <a:t>Propagation et effets</a:t>
            </a:r>
          </a:p>
        </p:txBody>
      </p:sp>
      <p:sp>
        <p:nvSpPr>
          <p:cNvPr id="4099" name="Espace réservé du numéro de diapositive 4">
            <a:extLst>
              <a:ext uri="{FF2B5EF4-FFF2-40B4-BE49-F238E27FC236}">
                <a16:creationId xmlns:a16="http://schemas.microsoft.com/office/drawing/2014/main" id="{8492836D-A2F2-7C76-93FE-732209662C1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DCC9AAE-2DA7-4514-BF4F-6D49ED7999E4}" type="slidenum">
              <a:rPr lang="fr-FR" altLang="fr-FR" sz="2000">
                <a:solidFill>
                  <a:srgbClr val="984807"/>
                </a:solidFill>
              </a:rPr>
              <a:pPr algn="r" eaLnBrk="1" hangingPunct="1">
                <a:spcBef>
                  <a:spcPct val="0"/>
                </a:spcBef>
                <a:buFontTx/>
                <a:buNone/>
              </a:pPr>
              <a:t>2</a:t>
            </a:fld>
            <a:endParaRPr lang="fr-FR" altLang="fr-FR" sz="2000">
              <a:solidFill>
                <a:srgbClr val="984807"/>
              </a:solidFill>
            </a:endParaRPr>
          </a:p>
        </p:txBody>
      </p:sp>
      <p:cxnSp>
        <p:nvCxnSpPr>
          <p:cNvPr id="5" name="Connecteur droit 4">
            <a:extLst>
              <a:ext uri="{FF2B5EF4-FFF2-40B4-BE49-F238E27FC236}">
                <a16:creationId xmlns:a16="http://schemas.microsoft.com/office/drawing/2014/main" id="{D7BCBAB0-F244-108E-80EB-97E2413030E9}"/>
              </a:ext>
            </a:extLst>
          </p:cNvPr>
          <p:cNvCxnSpPr/>
          <p:nvPr/>
        </p:nvCxnSpPr>
        <p:spPr>
          <a:xfrm rot="5400000">
            <a:off x="2143125" y="3721100"/>
            <a:ext cx="4859338" cy="1588"/>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101" name="ZoneTexte 16">
            <a:extLst>
              <a:ext uri="{FF2B5EF4-FFF2-40B4-BE49-F238E27FC236}">
                <a16:creationId xmlns:a16="http://schemas.microsoft.com/office/drawing/2014/main" id="{F744F265-BD45-1813-8BF7-0016F0A0FBB6}"/>
              </a:ext>
            </a:extLst>
          </p:cNvPr>
          <p:cNvSpPr txBox="1">
            <a:spLocks noChangeArrowheads="1"/>
          </p:cNvSpPr>
          <p:nvPr/>
        </p:nvSpPr>
        <p:spPr bwMode="auto">
          <a:xfrm>
            <a:off x="4572000" y="1916113"/>
            <a:ext cx="4300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latin typeface="Times New Roman" panose="02020603050405020304" pitchFamily="18" charset="0"/>
                <a:cs typeface="Arial" panose="020B0604020202020204" pitchFamily="34" charset="0"/>
              </a:rPr>
              <a:t>Objectifs</a:t>
            </a:r>
          </a:p>
        </p:txBody>
      </p:sp>
      <p:sp>
        <p:nvSpPr>
          <p:cNvPr id="4102" name="ZoneTexte 20">
            <a:extLst>
              <a:ext uri="{FF2B5EF4-FFF2-40B4-BE49-F238E27FC236}">
                <a16:creationId xmlns:a16="http://schemas.microsoft.com/office/drawing/2014/main" id="{D91DC6E6-5F4B-A3D0-B1ED-2A2FE52B8365}"/>
              </a:ext>
            </a:extLst>
          </p:cNvPr>
          <p:cNvSpPr txBox="1">
            <a:spLocks noChangeArrowheads="1"/>
          </p:cNvSpPr>
          <p:nvPr/>
        </p:nvSpPr>
        <p:spPr bwMode="auto">
          <a:xfrm>
            <a:off x="4811713" y="2632075"/>
            <a:ext cx="3821112"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90000"/>
              </a:lnSpc>
              <a:spcBef>
                <a:spcPct val="0"/>
              </a:spcBef>
              <a:buClr>
                <a:schemeClr val="hlink"/>
              </a:buClr>
              <a:buFontTx/>
              <a:buChar char=" "/>
            </a:pPr>
            <a:r>
              <a:rPr lang="fr-FR" altLang="fr-FR" sz="2000">
                <a:latin typeface="Times New Roman" panose="02020603050405020304" pitchFamily="18" charset="0"/>
                <a:cs typeface="Arial" panose="020B0604020202020204" pitchFamily="34" charset="0"/>
              </a:rPr>
              <a:t>A la fin de cette partie, vous serez capable de connaître les causes des incendies, leurs modes de propagation ainsi que l'influence des bâtiments leurs effets.</a:t>
            </a:r>
          </a:p>
        </p:txBody>
      </p:sp>
      <p:sp>
        <p:nvSpPr>
          <p:cNvPr id="4103" name="ZoneTexte 15">
            <a:extLst>
              <a:ext uri="{FF2B5EF4-FFF2-40B4-BE49-F238E27FC236}">
                <a16:creationId xmlns:a16="http://schemas.microsoft.com/office/drawing/2014/main" id="{1D5691FF-BF5D-64A5-A877-45FB1CA80A94}"/>
              </a:ext>
            </a:extLst>
          </p:cNvPr>
          <p:cNvSpPr txBox="1">
            <a:spLocks noChangeArrowheads="1"/>
          </p:cNvSpPr>
          <p:nvPr/>
        </p:nvSpPr>
        <p:spPr bwMode="auto">
          <a:xfrm>
            <a:off x="609600" y="1905000"/>
            <a:ext cx="34290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Causes des incendies</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Modes de propagation</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Influences des facteurs bâtimentaires</a:t>
            </a:r>
          </a:p>
          <a:p>
            <a:pPr>
              <a:spcBef>
                <a:spcPct val="0"/>
              </a:spcBef>
              <a:buFontTx/>
              <a:buNone/>
            </a:pPr>
            <a:endParaRPr lang="fr-FR" altLang="fr-FR" sz="2000" b="1">
              <a:latin typeface="Times New Roman" panose="02020603050405020304" pitchFamily="18" charset="0"/>
            </a:endParaRPr>
          </a:p>
          <a:p>
            <a:pPr>
              <a:spcBef>
                <a:spcPct val="0"/>
              </a:spcBef>
              <a:buFontTx/>
              <a:buNone/>
            </a:pPr>
            <a:r>
              <a:rPr lang="fr-FR" altLang="fr-FR" sz="2000" b="1">
                <a:latin typeface="Times New Roman" panose="02020603050405020304" pitchFamily="18" charset="0"/>
              </a:rPr>
              <a:t>Effets des incendies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ce réservé du numéro de diapositive 3">
            <a:extLst>
              <a:ext uri="{FF2B5EF4-FFF2-40B4-BE49-F238E27FC236}">
                <a16:creationId xmlns:a16="http://schemas.microsoft.com/office/drawing/2014/main" id="{E17595B6-D236-2943-07FC-5AED38C73AB4}"/>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E6B13BB-9F49-458B-983A-5F26C3DFBCB8}" type="slidenum">
              <a:rPr lang="fr-FR" altLang="fr-FR" sz="1200">
                <a:solidFill>
                  <a:srgbClr val="898989"/>
                </a:solidFill>
              </a:rPr>
              <a:pPr algn="r" eaLnBrk="1" hangingPunct="1">
                <a:spcBef>
                  <a:spcPct val="0"/>
                </a:spcBef>
                <a:buFontTx/>
                <a:buNone/>
              </a:pPr>
              <a:t>20</a:t>
            </a:fld>
            <a:endParaRPr lang="fr-FR" altLang="fr-FR" sz="1200">
              <a:solidFill>
                <a:srgbClr val="898989"/>
              </a:solidFill>
            </a:endParaRPr>
          </a:p>
        </p:txBody>
      </p:sp>
      <p:sp>
        <p:nvSpPr>
          <p:cNvPr id="5" name="Titre 8">
            <a:extLst>
              <a:ext uri="{FF2B5EF4-FFF2-40B4-BE49-F238E27FC236}">
                <a16:creationId xmlns:a16="http://schemas.microsoft.com/office/drawing/2014/main" id="{54B9C9B4-3FA6-0FCD-3871-AE1FC2459AFF}"/>
              </a:ext>
            </a:extLst>
          </p:cNvPr>
          <p:cNvSpPr>
            <a:spLocks noGrp="1"/>
          </p:cNvSpPr>
          <p:nvPr>
            <p:ph type="title" idx="4294967295"/>
          </p:nvPr>
        </p:nvSpPr>
        <p:spPr>
          <a:xfrm>
            <a:off x="250825" y="274638"/>
            <a:ext cx="8607425" cy="939800"/>
          </a:xfrm>
        </p:spPr>
        <p:txBody>
          <a:bodyPr/>
          <a:lstStyle/>
          <a:p>
            <a:pPr eaLnBrk="1" hangingPunct="1">
              <a:defRPr/>
            </a:pPr>
            <a:r>
              <a:rPr lang="fr-FR" sz="3200" b="1" dirty="0">
                <a:solidFill>
                  <a:schemeClr val="accent6">
                    <a:lumMod val="50000"/>
                  </a:schemeClr>
                </a:solidFill>
              </a:rPr>
              <a:t>Les modes de propagations</a:t>
            </a:r>
          </a:p>
        </p:txBody>
      </p:sp>
      <p:sp>
        <p:nvSpPr>
          <p:cNvPr id="22532" name="ZoneTexte 5">
            <a:extLst>
              <a:ext uri="{FF2B5EF4-FFF2-40B4-BE49-F238E27FC236}">
                <a16:creationId xmlns:a16="http://schemas.microsoft.com/office/drawing/2014/main" id="{514FD9EB-0760-5EDA-341F-E847654C6FCF}"/>
              </a:ext>
            </a:extLst>
          </p:cNvPr>
          <p:cNvSpPr txBox="1">
            <a:spLocks noChangeArrowheads="1"/>
          </p:cNvSpPr>
          <p:nvPr/>
        </p:nvSpPr>
        <p:spPr bwMode="auto">
          <a:xfrm>
            <a:off x="422275" y="1846263"/>
            <a:ext cx="81470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50000"/>
              </a:lnSpc>
              <a:buClr>
                <a:srgbClr val="D34817"/>
              </a:buClr>
              <a:buFontTx/>
              <a:buNone/>
            </a:pPr>
            <a:r>
              <a:rPr lang="fr-FR" altLang="fr-FR" sz="2400">
                <a:latin typeface="Times New Roman" panose="02020603050405020304" pitchFamily="18" charset="0"/>
                <a:cs typeface="Calibri" panose="020F0502020204030204" pitchFamily="34" charset="0"/>
                <a:sym typeface="Wingdings" panose="05000000000000000000" pitchFamily="2" charset="2"/>
              </a:rPr>
              <a:t></a:t>
            </a:r>
            <a:r>
              <a:rPr lang="fr-FR" altLang="fr-FR" sz="2400">
                <a:latin typeface="Times New Roman" panose="02020603050405020304" pitchFamily="18" charset="0"/>
                <a:cs typeface="Times New Roman" panose="02020603050405020304" pitchFamily="18" charset="0"/>
              </a:rPr>
              <a:t> Latéralement par rayonnement :</a:t>
            </a:r>
            <a:endParaRPr lang="fr-FR" altLang="fr-FR" sz="2400">
              <a:latin typeface="Times New Roman" panose="02020603050405020304" pitchFamily="18" charset="0"/>
              <a:cs typeface="Calibri" panose="020F0502020204030204" pitchFamily="34" charset="0"/>
            </a:endParaRPr>
          </a:p>
        </p:txBody>
      </p:sp>
      <p:sp>
        <p:nvSpPr>
          <p:cNvPr id="22533" name="ZoneTexte 6">
            <a:extLst>
              <a:ext uri="{FF2B5EF4-FFF2-40B4-BE49-F238E27FC236}">
                <a16:creationId xmlns:a16="http://schemas.microsoft.com/office/drawing/2014/main" id="{DCEA05E5-D648-42B6-5D81-C0BADC0FC113}"/>
              </a:ext>
            </a:extLst>
          </p:cNvPr>
          <p:cNvSpPr txBox="1">
            <a:spLocks noChangeArrowheads="1"/>
          </p:cNvSpPr>
          <p:nvPr/>
        </p:nvSpPr>
        <p:spPr bwMode="auto">
          <a:xfrm>
            <a:off x="382588" y="1285875"/>
            <a:ext cx="381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rPr>
              <a:t>Synthèse :</a:t>
            </a:r>
          </a:p>
        </p:txBody>
      </p:sp>
      <p:grpSp>
        <p:nvGrpSpPr>
          <p:cNvPr id="26632" name="Group 8">
            <a:extLst>
              <a:ext uri="{FF2B5EF4-FFF2-40B4-BE49-F238E27FC236}">
                <a16:creationId xmlns:a16="http://schemas.microsoft.com/office/drawing/2014/main" id="{C0F6B7CE-8A87-C218-64C8-DEE8ECF78956}"/>
              </a:ext>
            </a:extLst>
          </p:cNvPr>
          <p:cNvGrpSpPr>
            <a:grpSpLocks/>
          </p:cNvGrpSpPr>
          <p:nvPr/>
        </p:nvGrpSpPr>
        <p:grpSpPr bwMode="auto">
          <a:xfrm>
            <a:off x="900113" y="2881313"/>
            <a:ext cx="6767512" cy="3068637"/>
            <a:chOff x="0" y="960"/>
            <a:chExt cx="5726" cy="3315"/>
          </a:xfrm>
        </p:grpSpPr>
        <p:grpSp>
          <p:nvGrpSpPr>
            <p:cNvPr id="22535" name="Group 9">
              <a:extLst>
                <a:ext uri="{FF2B5EF4-FFF2-40B4-BE49-F238E27FC236}">
                  <a16:creationId xmlns:a16="http://schemas.microsoft.com/office/drawing/2014/main" id="{D883127E-496A-3E0C-C885-AF3431FE2B28}"/>
                </a:ext>
              </a:extLst>
            </p:cNvPr>
            <p:cNvGrpSpPr>
              <a:grpSpLocks/>
            </p:cNvGrpSpPr>
            <p:nvPr/>
          </p:nvGrpSpPr>
          <p:grpSpPr bwMode="auto">
            <a:xfrm>
              <a:off x="580" y="1484"/>
              <a:ext cx="4645" cy="1688"/>
              <a:chOff x="580" y="1484"/>
              <a:chExt cx="4645" cy="1688"/>
            </a:xfrm>
          </p:grpSpPr>
          <p:grpSp>
            <p:nvGrpSpPr>
              <p:cNvPr id="22604" name="Group 10">
                <a:extLst>
                  <a:ext uri="{FF2B5EF4-FFF2-40B4-BE49-F238E27FC236}">
                    <a16:creationId xmlns:a16="http://schemas.microsoft.com/office/drawing/2014/main" id="{36394624-44C1-C6F6-E6AE-D81B0AD18712}"/>
                  </a:ext>
                </a:extLst>
              </p:cNvPr>
              <p:cNvGrpSpPr>
                <a:grpSpLocks/>
              </p:cNvGrpSpPr>
              <p:nvPr/>
            </p:nvGrpSpPr>
            <p:grpSpPr bwMode="auto">
              <a:xfrm>
                <a:off x="580" y="1484"/>
                <a:ext cx="4069" cy="872"/>
                <a:chOff x="628" y="1484"/>
                <a:chExt cx="4408" cy="872"/>
              </a:xfrm>
            </p:grpSpPr>
            <p:grpSp>
              <p:nvGrpSpPr>
                <p:cNvPr id="22666" name="Group 11">
                  <a:extLst>
                    <a:ext uri="{FF2B5EF4-FFF2-40B4-BE49-F238E27FC236}">
                      <a16:creationId xmlns:a16="http://schemas.microsoft.com/office/drawing/2014/main" id="{01C27207-1F82-CD6C-7346-684D37110394}"/>
                    </a:ext>
                  </a:extLst>
                </p:cNvPr>
                <p:cNvGrpSpPr>
                  <a:grpSpLocks/>
                </p:cNvGrpSpPr>
                <p:nvPr/>
              </p:nvGrpSpPr>
              <p:grpSpPr bwMode="auto">
                <a:xfrm>
                  <a:off x="628" y="1484"/>
                  <a:ext cx="3389" cy="132"/>
                  <a:chOff x="628" y="1484"/>
                  <a:chExt cx="3389" cy="132"/>
                </a:xfrm>
              </p:grpSpPr>
              <p:sp>
                <p:nvSpPr>
                  <p:cNvPr id="22721" name="Line 12">
                    <a:extLst>
                      <a:ext uri="{FF2B5EF4-FFF2-40B4-BE49-F238E27FC236}">
                        <a16:creationId xmlns:a16="http://schemas.microsoft.com/office/drawing/2014/main" id="{73414DEF-8942-DE3F-469B-C6E7CC6316FB}"/>
                      </a:ext>
                    </a:extLst>
                  </p:cNvPr>
                  <p:cNvSpPr>
                    <a:spLocks noChangeShapeType="1"/>
                  </p:cNvSpPr>
                  <p:nvPr/>
                </p:nvSpPr>
                <p:spPr bwMode="auto">
                  <a:xfrm flipV="1">
                    <a:off x="628" y="1484"/>
                    <a:ext cx="1917" cy="90"/>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722" name="Line 13">
                    <a:extLst>
                      <a:ext uri="{FF2B5EF4-FFF2-40B4-BE49-F238E27FC236}">
                        <a16:creationId xmlns:a16="http://schemas.microsoft.com/office/drawing/2014/main" id="{94A3B955-749C-C2F9-33A5-CBC0081A8F10}"/>
                      </a:ext>
                    </a:extLst>
                  </p:cNvPr>
                  <p:cNvSpPr>
                    <a:spLocks noChangeShapeType="1"/>
                  </p:cNvSpPr>
                  <p:nvPr/>
                </p:nvSpPr>
                <p:spPr bwMode="auto">
                  <a:xfrm flipH="1">
                    <a:off x="2092" y="1492"/>
                    <a:ext cx="461" cy="116"/>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723" name="Line 14">
                    <a:extLst>
                      <a:ext uri="{FF2B5EF4-FFF2-40B4-BE49-F238E27FC236}">
                        <a16:creationId xmlns:a16="http://schemas.microsoft.com/office/drawing/2014/main" id="{A8E0EC90-BE82-AC9B-5125-68F291031E2D}"/>
                      </a:ext>
                    </a:extLst>
                  </p:cNvPr>
                  <p:cNvSpPr>
                    <a:spLocks noChangeShapeType="1"/>
                  </p:cNvSpPr>
                  <p:nvPr/>
                </p:nvSpPr>
                <p:spPr bwMode="auto">
                  <a:xfrm flipV="1">
                    <a:off x="2100" y="1526"/>
                    <a:ext cx="841" cy="90"/>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724" name="Line 15">
                    <a:extLst>
                      <a:ext uri="{FF2B5EF4-FFF2-40B4-BE49-F238E27FC236}">
                        <a16:creationId xmlns:a16="http://schemas.microsoft.com/office/drawing/2014/main" id="{082D181F-C73F-2843-A2A7-B27C120C8117}"/>
                      </a:ext>
                    </a:extLst>
                  </p:cNvPr>
                  <p:cNvSpPr>
                    <a:spLocks noChangeShapeType="1"/>
                  </p:cNvSpPr>
                  <p:nvPr/>
                </p:nvSpPr>
                <p:spPr bwMode="auto">
                  <a:xfrm flipH="1">
                    <a:off x="2715" y="1534"/>
                    <a:ext cx="234" cy="74"/>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725" name="Line 16">
                    <a:extLst>
                      <a:ext uri="{FF2B5EF4-FFF2-40B4-BE49-F238E27FC236}">
                        <a16:creationId xmlns:a16="http://schemas.microsoft.com/office/drawing/2014/main" id="{FC10C69C-E5F0-8D9E-1EE3-CADDB612D984}"/>
                      </a:ext>
                    </a:extLst>
                  </p:cNvPr>
                  <p:cNvSpPr>
                    <a:spLocks noChangeShapeType="1"/>
                  </p:cNvSpPr>
                  <p:nvPr/>
                </p:nvSpPr>
                <p:spPr bwMode="auto">
                  <a:xfrm flipV="1">
                    <a:off x="2723" y="1484"/>
                    <a:ext cx="1294" cy="132"/>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grpSp>
            <p:grpSp>
              <p:nvGrpSpPr>
                <p:cNvPr id="22667" name="Group 17">
                  <a:extLst>
                    <a:ext uri="{FF2B5EF4-FFF2-40B4-BE49-F238E27FC236}">
                      <a16:creationId xmlns:a16="http://schemas.microsoft.com/office/drawing/2014/main" id="{DFAFC7AD-A077-B9A8-9B17-297AE156B125}"/>
                    </a:ext>
                  </a:extLst>
                </p:cNvPr>
                <p:cNvGrpSpPr>
                  <a:grpSpLocks/>
                </p:cNvGrpSpPr>
                <p:nvPr/>
              </p:nvGrpSpPr>
              <p:grpSpPr bwMode="auto">
                <a:xfrm>
                  <a:off x="741" y="1566"/>
                  <a:ext cx="3389" cy="132"/>
                  <a:chOff x="741" y="1566"/>
                  <a:chExt cx="3389" cy="132"/>
                </a:xfrm>
              </p:grpSpPr>
              <p:sp>
                <p:nvSpPr>
                  <p:cNvPr id="22716" name="Line 18">
                    <a:extLst>
                      <a:ext uri="{FF2B5EF4-FFF2-40B4-BE49-F238E27FC236}">
                        <a16:creationId xmlns:a16="http://schemas.microsoft.com/office/drawing/2014/main" id="{3BED3B2B-5BDB-EB60-BAAB-320CAD455076}"/>
                      </a:ext>
                    </a:extLst>
                  </p:cNvPr>
                  <p:cNvSpPr>
                    <a:spLocks noChangeShapeType="1"/>
                  </p:cNvSpPr>
                  <p:nvPr/>
                </p:nvSpPr>
                <p:spPr bwMode="auto">
                  <a:xfrm flipV="1">
                    <a:off x="741" y="1566"/>
                    <a:ext cx="1917" cy="90"/>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717" name="Line 19">
                    <a:extLst>
                      <a:ext uri="{FF2B5EF4-FFF2-40B4-BE49-F238E27FC236}">
                        <a16:creationId xmlns:a16="http://schemas.microsoft.com/office/drawing/2014/main" id="{952AC223-367E-5D63-79E8-03A29E97ABE4}"/>
                      </a:ext>
                    </a:extLst>
                  </p:cNvPr>
                  <p:cNvSpPr>
                    <a:spLocks noChangeShapeType="1"/>
                  </p:cNvSpPr>
                  <p:nvPr/>
                </p:nvSpPr>
                <p:spPr bwMode="auto">
                  <a:xfrm flipH="1">
                    <a:off x="2205" y="1574"/>
                    <a:ext cx="461" cy="116"/>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718" name="Line 20">
                    <a:extLst>
                      <a:ext uri="{FF2B5EF4-FFF2-40B4-BE49-F238E27FC236}">
                        <a16:creationId xmlns:a16="http://schemas.microsoft.com/office/drawing/2014/main" id="{732A2E0C-D4D6-FD5E-ECEF-08B6DA334F4B}"/>
                      </a:ext>
                    </a:extLst>
                  </p:cNvPr>
                  <p:cNvSpPr>
                    <a:spLocks noChangeShapeType="1"/>
                  </p:cNvSpPr>
                  <p:nvPr/>
                </p:nvSpPr>
                <p:spPr bwMode="auto">
                  <a:xfrm flipV="1">
                    <a:off x="2213" y="1608"/>
                    <a:ext cx="842" cy="90"/>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719" name="Line 21">
                    <a:extLst>
                      <a:ext uri="{FF2B5EF4-FFF2-40B4-BE49-F238E27FC236}">
                        <a16:creationId xmlns:a16="http://schemas.microsoft.com/office/drawing/2014/main" id="{D5AEC3C1-BA75-D04C-DAA9-8680AE592212}"/>
                      </a:ext>
                    </a:extLst>
                  </p:cNvPr>
                  <p:cNvSpPr>
                    <a:spLocks noChangeShapeType="1"/>
                  </p:cNvSpPr>
                  <p:nvPr/>
                </p:nvSpPr>
                <p:spPr bwMode="auto">
                  <a:xfrm flipH="1">
                    <a:off x="2828" y="1616"/>
                    <a:ext cx="235" cy="74"/>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720" name="Line 22">
                    <a:extLst>
                      <a:ext uri="{FF2B5EF4-FFF2-40B4-BE49-F238E27FC236}">
                        <a16:creationId xmlns:a16="http://schemas.microsoft.com/office/drawing/2014/main" id="{51C50DE7-415A-9280-0174-887E892394E0}"/>
                      </a:ext>
                    </a:extLst>
                  </p:cNvPr>
                  <p:cNvSpPr>
                    <a:spLocks noChangeShapeType="1"/>
                  </p:cNvSpPr>
                  <p:nvPr/>
                </p:nvSpPr>
                <p:spPr bwMode="auto">
                  <a:xfrm flipV="1">
                    <a:off x="2836" y="1566"/>
                    <a:ext cx="1294" cy="132"/>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grpSp>
            <p:grpSp>
              <p:nvGrpSpPr>
                <p:cNvPr id="22668" name="Group 23">
                  <a:extLst>
                    <a:ext uri="{FF2B5EF4-FFF2-40B4-BE49-F238E27FC236}">
                      <a16:creationId xmlns:a16="http://schemas.microsoft.com/office/drawing/2014/main" id="{0BAC0BC3-4CD4-5057-C774-CAFF499928B4}"/>
                    </a:ext>
                  </a:extLst>
                </p:cNvPr>
                <p:cNvGrpSpPr>
                  <a:grpSpLocks/>
                </p:cNvGrpSpPr>
                <p:nvPr/>
              </p:nvGrpSpPr>
              <p:grpSpPr bwMode="auto">
                <a:xfrm>
                  <a:off x="855" y="1648"/>
                  <a:ext cx="3389" cy="132"/>
                  <a:chOff x="855" y="1648"/>
                  <a:chExt cx="3389" cy="132"/>
                </a:xfrm>
              </p:grpSpPr>
              <p:sp>
                <p:nvSpPr>
                  <p:cNvPr id="22711" name="Line 24">
                    <a:extLst>
                      <a:ext uri="{FF2B5EF4-FFF2-40B4-BE49-F238E27FC236}">
                        <a16:creationId xmlns:a16="http://schemas.microsoft.com/office/drawing/2014/main" id="{45422EFC-7D85-97B8-E14B-461AAC182C9F}"/>
                      </a:ext>
                    </a:extLst>
                  </p:cNvPr>
                  <p:cNvSpPr>
                    <a:spLocks noChangeShapeType="1"/>
                  </p:cNvSpPr>
                  <p:nvPr/>
                </p:nvSpPr>
                <p:spPr bwMode="auto">
                  <a:xfrm flipV="1">
                    <a:off x="855" y="1648"/>
                    <a:ext cx="1917" cy="90"/>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712" name="Line 25">
                    <a:extLst>
                      <a:ext uri="{FF2B5EF4-FFF2-40B4-BE49-F238E27FC236}">
                        <a16:creationId xmlns:a16="http://schemas.microsoft.com/office/drawing/2014/main" id="{133DA5EC-96C0-00DF-991A-197B23042C4F}"/>
                      </a:ext>
                    </a:extLst>
                  </p:cNvPr>
                  <p:cNvSpPr>
                    <a:spLocks noChangeShapeType="1"/>
                  </p:cNvSpPr>
                  <p:nvPr/>
                </p:nvSpPr>
                <p:spPr bwMode="auto">
                  <a:xfrm flipH="1">
                    <a:off x="2319" y="1656"/>
                    <a:ext cx="461" cy="116"/>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713" name="Line 26">
                    <a:extLst>
                      <a:ext uri="{FF2B5EF4-FFF2-40B4-BE49-F238E27FC236}">
                        <a16:creationId xmlns:a16="http://schemas.microsoft.com/office/drawing/2014/main" id="{A350E1C6-0F7E-AD64-0CC5-8D88AEAB0F69}"/>
                      </a:ext>
                    </a:extLst>
                  </p:cNvPr>
                  <p:cNvSpPr>
                    <a:spLocks noChangeShapeType="1"/>
                  </p:cNvSpPr>
                  <p:nvPr/>
                </p:nvSpPr>
                <p:spPr bwMode="auto">
                  <a:xfrm flipV="1">
                    <a:off x="2327" y="1690"/>
                    <a:ext cx="840" cy="90"/>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714" name="Line 27">
                    <a:extLst>
                      <a:ext uri="{FF2B5EF4-FFF2-40B4-BE49-F238E27FC236}">
                        <a16:creationId xmlns:a16="http://schemas.microsoft.com/office/drawing/2014/main" id="{D3A29C71-0BEC-DA2A-B8C7-6AD645BBD854}"/>
                      </a:ext>
                    </a:extLst>
                  </p:cNvPr>
                  <p:cNvSpPr>
                    <a:spLocks noChangeShapeType="1"/>
                  </p:cNvSpPr>
                  <p:nvPr/>
                </p:nvSpPr>
                <p:spPr bwMode="auto">
                  <a:xfrm flipH="1">
                    <a:off x="2941" y="1698"/>
                    <a:ext cx="234" cy="74"/>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715" name="Line 28">
                    <a:extLst>
                      <a:ext uri="{FF2B5EF4-FFF2-40B4-BE49-F238E27FC236}">
                        <a16:creationId xmlns:a16="http://schemas.microsoft.com/office/drawing/2014/main" id="{8CE17FE6-15AF-34E2-5710-1B6CAD9E7872}"/>
                      </a:ext>
                    </a:extLst>
                  </p:cNvPr>
                  <p:cNvSpPr>
                    <a:spLocks noChangeShapeType="1"/>
                  </p:cNvSpPr>
                  <p:nvPr/>
                </p:nvSpPr>
                <p:spPr bwMode="auto">
                  <a:xfrm flipV="1">
                    <a:off x="2949" y="1648"/>
                    <a:ext cx="1295" cy="132"/>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grpSp>
            <p:grpSp>
              <p:nvGrpSpPr>
                <p:cNvPr id="22669" name="Group 29">
                  <a:extLst>
                    <a:ext uri="{FF2B5EF4-FFF2-40B4-BE49-F238E27FC236}">
                      <a16:creationId xmlns:a16="http://schemas.microsoft.com/office/drawing/2014/main" id="{7567BEFD-8CF2-BBC7-044D-3AE7CE95BE82}"/>
                    </a:ext>
                  </a:extLst>
                </p:cNvPr>
                <p:cNvGrpSpPr>
                  <a:grpSpLocks/>
                </p:cNvGrpSpPr>
                <p:nvPr/>
              </p:nvGrpSpPr>
              <p:grpSpPr bwMode="auto">
                <a:xfrm>
                  <a:off x="967" y="1730"/>
                  <a:ext cx="3389" cy="132"/>
                  <a:chOff x="967" y="1730"/>
                  <a:chExt cx="3389" cy="132"/>
                </a:xfrm>
              </p:grpSpPr>
              <p:sp>
                <p:nvSpPr>
                  <p:cNvPr id="22706" name="Line 30">
                    <a:extLst>
                      <a:ext uri="{FF2B5EF4-FFF2-40B4-BE49-F238E27FC236}">
                        <a16:creationId xmlns:a16="http://schemas.microsoft.com/office/drawing/2014/main" id="{8FC59D68-E6B8-EEE2-7DF1-D64B6C49F03B}"/>
                      </a:ext>
                    </a:extLst>
                  </p:cNvPr>
                  <p:cNvSpPr>
                    <a:spLocks noChangeShapeType="1"/>
                  </p:cNvSpPr>
                  <p:nvPr/>
                </p:nvSpPr>
                <p:spPr bwMode="auto">
                  <a:xfrm flipV="1">
                    <a:off x="967" y="1730"/>
                    <a:ext cx="1917" cy="92"/>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707" name="Line 31">
                    <a:extLst>
                      <a:ext uri="{FF2B5EF4-FFF2-40B4-BE49-F238E27FC236}">
                        <a16:creationId xmlns:a16="http://schemas.microsoft.com/office/drawing/2014/main" id="{35FF471F-072D-6FBC-7C85-5466091DC84C}"/>
                      </a:ext>
                    </a:extLst>
                  </p:cNvPr>
                  <p:cNvSpPr>
                    <a:spLocks noChangeShapeType="1"/>
                  </p:cNvSpPr>
                  <p:nvPr/>
                </p:nvSpPr>
                <p:spPr bwMode="auto">
                  <a:xfrm flipH="1">
                    <a:off x="2431" y="1738"/>
                    <a:ext cx="461" cy="116"/>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708" name="Line 32">
                    <a:extLst>
                      <a:ext uri="{FF2B5EF4-FFF2-40B4-BE49-F238E27FC236}">
                        <a16:creationId xmlns:a16="http://schemas.microsoft.com/office/drawing/2014/main" id="{0BB7B231-245C-B886-583E-FFB0215DB041}"/>
                      </a:ext>
                    </a:extLst>
                  </p:cNvPr>
                  <p:cNvSpPr>
                    <a:spLocks noChangeShapeType="1"/>
                  </p:cNvSpPr>
                  <p:nvPr/>
                </p:nvSpPr>
                <p:spPr bwMode="auto">
                  <a:xfrm flipV="1">
                    <a:off x="2439" y="1772"/>
                    <a:ext cx="842" cy="90"/>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709" name="Line 33">
                    <a:extLst>
                      <a:ext uri="{FF2B5EF4-FFF2-40B4-BE49-F238E27FC236}">
                        <a16:creationId xmlns:a16="http://schemas.microsoft.com/office/drawing/2014/main" id="{22116E60-4649-EC3E-CF6A-F4F19152BFA1}"/>
                      </a:ext>
                    </a:extLst>
                  </p:cNvPr>
                  <p:cNvSpPr>
                    <a:spLocks noChangeShapeType="1"/>
                  </p:cNvSpPr>
                  <p:nvPr/>
                </p:nvSpPr>
                <p:spPr bwMode="auto">
                  <a:xfrm flipH="1">
                    <a:off x="3055" y="1780"/>
                    <a:ext cx="234" cy="74"/>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710" name="Line 34">
                    <a:extLst>
                      <a:ext uri="{FF2B5EF4-FFF2-40B4-BE49-F238E27FC236}">
                        <a16:creationId xmlns:a16="http://schemas.microsoft.com/office/drawing/2014/main" id="{500919D2-8959-CBA1-E1D0-E4500BB5985C}"/>
                      </a:ext>
                    </a:extLst>
                  </p:cNvPr>
                  <p:cNvSpPr>
                    <a:spLocks noChangeShapeType="1"/>
                  </p:cNvSpPr>
                  <p:nvPr/>
                </p:nvSpPr>
                <p:spPr bwMode="auto">
                  <a:xfrm flipV="1">
                    <a:off x="3063" y="1730"/>
                    <a:ext cx="1293" cy="132"/>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grpSp>
            <p:grpSp>
              <p:nvGrpSpPr>
                <p:cNvPr id="22670" name="Group 35">
                  <a:extLst>
                    <a:ext uri="{FF2B5EF4-FFF2-40B4-BE49-F238E27FC236}">
                      <a16:creationId xmlns:a16="http://schemas.microsoft.com/office/drawing/2014/main" id="{C19BFF99-E106-4F5A-9527-CEAD95A1BE82}"/>
                    </a:ext>
                  </a:extLst>
                </p:cNvPr>
                <p:cNvGrpSpPr>
                  <a:grpSpLocks/>
                </p:cNvGrpSpPr>
                <p:nvPr/>
              </p:nvGrpSpPr>
              <p:grpSpPr bwMode="auto">
                <a:xfrm>
                  <a:off x="1081" y="1814"/>
                  <a:ext cx="3389" cy="130"/>
                  <a:chOff x="1081" y="1814"/>
                  <a:chExt cx="3389" cy="130"/>
                </a:xfrm>
              </p:grpSpPr>
              <p:sp>
                <p:nvSpPr>
                  <p:cNvPr id="22701" name="Line 36">
                    <a:extLst>
                      <a:ext uri="{FF2B5EF4-FFF2-40B4-BE49-F238E27FC236}">
                        <a16:creationId xmlns:a16="http://schemas.microsoft.com/office/drawing/2014/main" id="{46755938-ABEF-200F-2DF4-6847F84DD220}"/>
                      </a:ext>
                    </a:extLst>
                  </p:cNvPr>
                  <p:cNvSpPr>
                    <a:spLocks noChangeShapeType="1"/>
                  </p:cNvSpPr>
                  <p:nvPr/>
                </p:nvSpPr>
                <p:spPr bwMode="auto">
                  <a:xfrm flipV="1">
                    <a:off x="1081" y="1814"/>
                    <a:ext cx="1917" cy="90"/>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702" name="Line 37">
                    <a:extLst>
                      <a:ext uri="{FF2B5EF4-FFF2-40B4-BE49-F238E27FC236}">
                        <a16:creationId xmlns:a16="http://schemas.microsoft.com/office/drawing/2014/main" id="{8087A885-1A87-195D-8881-248FA583340F}"/>
                      </a:ext>
                    </a:extLst>
                  </p:cNvPr>
                  <p:cNvSpPr>
                    <a:spLocks noChangeShapeType="1"/>
                  </p:cNvSpPr>
                  <p:nvPr/>
                </p:nvSpPr>
                <p:spPr bwMode="auto">
                  <a:xfrm flipH="1">
                    <a:off x="2545" y="1822"/>
                    <a:ext cx="461" cy="114"/>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703" name="Line 38">
                    <a:extLst>
                      <a:ext uri="{FF2B5EF4-FFF2-40B4-BE49-F238E27FC236}">
                        <a16:creationId xmlns:a16="http://schemas.microsoft.com/office/drawing/2014/main" id="{52A2D2AA-6ED3-559A-0801-31EDD55DE09E}"/>
                      </a:ext>
                    </a:extLst>
                  </p:cNvPr>
                  <p:cNvSpPr>
                    <a:spLocks noChangeShapeType="1"/>
                  </p:cNvSpPr>
                  <p:nvPr/>
                </p:nvSpPr>
                <p:spPr bwMode="auto">
                  <a:xfrm flipV="1">
                    <a:off x="2553" y="1854"/>
                    <a:ext cx="841" cy="90"/>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704" name="Line 39">
                    <a:extLst>
                      <a:ext uri="{FF2B5EF4-FFF2-40B4-BE49-F238E27FC236}">
                        <a16:creationId xmlns:a16="http://schemas.microsoft.com/office/drawing/2014/main" id="{B8A99B03-B2E3-8F7E-7ED5-49BE496969A2}"/>
                      </a:ext>
                    </a:extLst>
                  </p:cNvPr>
                  <p:cNvSpPr>
                    <a:spLocks noChangeShapeType="1"/>
                  </p:cNvSpPr>
                  <p:nvPr/>
                </p:nvSpPr>
                <p:spPr bwMode="auto">
                  <a:xfrm flipH="1">
                    <a:off x="3167" y="1862"/>
                    <a:ext cx="235" cy="74"/>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705" name="Line 40">
                    <a:extLst>
                      <a:ext uri="{FF2B5EF4-FFF2-40B4-BE49-F238E27FC236}">
                        <a16:creationId xmlns:a16="http://schemas.microsoft.com/office/drawing/2014/main" id="{28B009E4-511E-7069-46D7-16635958B11C}"/>
                      </a:ext>
                    </a:extLst>
                  </p:cNvPr>
                  <p:cNvSpPr>
                    <a:spLocks noChangeShapeType="1"/>
                  </p:cNvSpPr>
                  <p:nvPr/>
                </p:nvSpPr>
                <p:spPr bwMode="auto">
                  <a:xfrm flipV="1">
                    <a:off x="3175" y="1814"/>
                    <a:ext cx="1295" cy="130"/>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grpSp>
            <p:grpSp>
              <p:nvGrpSpPr>
                <p:cNvPr id="22671" name="Group 41">
                  <a:extLst>
                    <a:ext uri="{FF2B5EF4-FFF2-40B4-BE49-F238E27FC236}">
                      <a16:creationId xmlns:a16="http://schemas.microsoft.com/office/drawing/2014/main" id="{2F9F9CFF-85C7-A031-ABF1-31468A13F1FE}"/>
                    </a:ext>
                  </a:extLst>
                </p:cNvPr>
                <p:cNvGrpSpPr>
                  <a:grpSpLocks/>
                </p:cNvGrpSpPr>
                <p:nvPr/>
              </p:nvGrpSpPr>
              <p:grpSpPr bwMode="auto">
                <a:xfrm>
                  <a:off x="1194" y="1896"/>
                  <a:ext cx="3389" cy="130"/>
                  <a:chOff x="1194" y="1896"/>
                  <a:chExt cx="3389" cy="130"/>
                </a:xfrm>
              </p:grpSpPr>
              <p:sp>
                <p:nvSpPr>
                  <p:cNvPr id="22696" name="Line 42">
                    <a:extLst>
                      <a:ext uri="{FF2B5EF4-FFF2-40B4-BE49-F238E27FC236}">
                        <a16:creationId xmlns:a16="http://schemas.microsoft.com/office/drawing/2014/main" id="{23F9FCE1-11DA-3068-E1D7-4C8FF7A9B6F4}"/>
                      </a:ext>
                    </a:extLst>
                  </p:cNvPr>
                  <p:cNvSpPr>
                    <a:spLocks noChangeShapeType="1"/>
                  </p:cNvSpPr>
                  <p:nvPr/>
                </p:nvSpPr>
                <p:spPr bwMode="auto">
                  <a:xfrm flipV="1">
                    <a:off x="1194" y="1896"/>
                    <a:ext cx="1917" cy="90"/>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97" name="Line 43">
                    <a:extLst>
                      <a:ext uri="{FF2B5EF4-FFF2-40B4-BE49-F238E27FC236}">
                        <a16:creationId xmlns:a16="http://schemas.microsoft.com/office/drawing/2014/main" id="{0AEFA71F-0886-220E-F539-654EE7A01E5D}"/>
                      </a:ext>
                    </a:extLst>
                  </p:cNvPr>
                  <p:cNvSpPr>
                    <a:spLocks noChangeShapeType="1"/>
                  </p:cNvSpPr>
                  <p:nvPr/>
                </p:nvSpPr>
                <p:spPr bwMode="auto">
                  <a:xfrm flipH="1">
                    <a:off x="2658" y="1904"/>
                    <a:ext cx="461" cy="114"/>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98" name="Line 44">
                    <a:extLst>
                      <a:ext uri="{FF2B5EF4-FFF2-40B4-BE49-F238E27FC236}">
                        <a16:creationId xmlns:a16="http://schemas.microsoft.com/office/drawing/2014/main" id="{F11083AE-97C6-C5D6-E899-145490F758A5}"/>
                      </a:ext>
                    </a:extLst>
                  </p:cNvPr>
                  <p:cNvSpPr>
                    <a:spLocks noChangeShapeType="1"/>
                  </p:cNvSpPr>
                  <p:nvPr/>
                </p:nvSpPr>
                <p:spPr bwMode="auto">
                  <a:xfrm flipV="1">
                    <a:off x="2666" y="1936"/>
                    <a:ext cx="842" cy="90"/>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99" name="Line 45">
                    <a:extLst>
                      <a:ext uri="{FF2B5EF4-FFF2-40B4-BE49-F238E27FC236}">
                        <a16:creationId xmlns:a16="http://schemas.microsoft.com/office/drawing/2014/main" id="{044CC5D0-314A-A3C7-58B5-9EF88C021233}"/>
                      </a:ext>
                    </a:extLst>
                  </p:cNvPr>
                  <p:cNvSpPr>
                    <a:spLocks noChangeShapeType="1"/>
                  </p:cNvSpPr>
                  <p:nvPr/>
                </p:nvSpPr>
                <p:spPr bwMode="auto">
                  <a:xfrm flipH="1">
                    <a:off x="3281" y="1944"/>
                    <a:ext cx="235" cy="74"/>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700" name="Line 46">
                    <a:extLst>
                      <a:ext uri="{FF2B5EF4-FFF2-40B4-BE49-F238E27FC236}">
                        <a16:creationId xmlns:a16="http://schemas.microsoft.com/office/drawing/2014/main" id="{33F3A602-8519-2FCB-7EFC-C2B297C65636}"/>
                      </a:ext>
                    </a:extLst>
                  </p:cNvPr>
                  <p:cNvSpPr>
                    <a:spLocks noChangeShapeType="1"/>
                  </p:cNvSpPr>
                  <p:nvPr/>
                </p:nvSpPr>
                <p:spPr bwMode="auto">
                  <a:xfrm flipV="1">
                    <a:off x="3289" y="1896"/>
                    <a:ext cx="1294" cy="130"/>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grpSp>
            <p:grpSp>
              <p:nvGrpSpPr>
                <p:cNvPr id="22672" name="Group 47">
                  <a:extLst>
                    <a:ext uri="{FF2B5EF4-FFF2-40B4-BE49-F238E27FC236}">
                      <a16:creationId xmlns:a16="http://schemas.microsoft.com/office/drawing/2014/main" id="{9E3655E1-EA52-3961-6108-F460D623AECA}"/>
                    </a:ext>
                  </a:extLst>
                </p:cNvPr>
                <p:cNvGrpSpPr>
                  <a:grpSpLocks/>
                </p:cNvGrpSpPr>
                <p:nvPr/>
              </p:nvGrpSpPr>
              <p:grpSpPr bwMode="auto">
                <a:xfrm>
                  <a:off x="1308" y="1978"/>
                  <a:ext cx="3389" cy="132"/>
                  <a:chOff x="1308" y="1978"/>
                  <a:chExt cx="3389" cy="132"/>
                </a:xfrm>
              </p:grpSpPr>
              <p:sp>
                <p:nvSpPr>
                  <p:cNvPr id="22691" name="Line 48">
                    <a:extLst>
                      <a:ext uri="{FF2B5EF4-FFF2-40B4-BE49-F238E27FC236}">
                        <a16:creationId xmlns:a16="http://schemas.microsoft.com/office/drawing/2014/main" id="{6EB5F961-721F-D561-3414-A609122D6175}"/>
                      </a:ext>
                    </a:extLst>
                  </p:cNvPr>
                  <p:cNvSpPr>
                    <a:spLocks noChangeShapeType="1"/>
                  </p:cNvSpPr>
                  <p:nvPr/>
                </p:nvSpPr>
                <p:spPr bwMode="auto">
                  <a:xfrm flipV="1">
                    <a:off x="1308" y="1978"/>
                    <a:ext cx="1917" cy="90"/>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92" name="Line 49">
                    <a:extLst>
                      <a:ext uri="{FF2B5EF4-FFF2-40B4-BE49-F238E27FC236}">
                        <a16:creationId xmlns:a16="http://schemas.microsoft.com/office/drawing/2014/main" id="{BEB4D18D-72B6-12DB-F603-33B950179EE5}"/>
                      </a:ext>
                    </a:extLst>
                  </p:cNvPr>
                  <p:cNvSpPr>
                    <a:spLocks noChangeShapeType="1"/>
                  </p:cNvSpPr>
                  <p:nvPr/>
                </p:nvSpPr>
                <p:spPr bwMode="auto">
                  <a:xfrm flipH="1">
                    <a:off x="2772" y="1986"/>
                    <a:ext cx="461" cy="116"/>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93" name="Line 50">
                    <a:extLst>
                      <a:ext uri="{FF2B5EF4-FFF2-40B4-BE49-F238E27FC236}">
                        <a16:creationId xmlns:a16="http://schemas.microsoft.com/office/drawing/2014/main" id="{7E1CD24F-A90C-CA2F-A4B9-4DCD5679493E}"/>
                      </a:ext>
                    </a:extLst>
                  </p:cNvPr>
                  <p:cNvSpPr>
                    <a:spLocks noChangeShapeType="1"/>
                  </p:cNvSpPr>
                  <p:nvPr/>
                </p:nvSpPr>
                <p:spPr bwMode="auto">
                  <a:xfrm flipV="1">
                    <a:off x="2780" y="2018"/>
                    <a:ext cx="840" cy="92"/>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94" name="Line 51">
                    <a:extLst>
                      <a:ext uri="{FF2B5EF4-FFF2-40B4-BE49-F238E27FC236}">
                        <a16:creationId xmlns:a16="http://schemas.microsoft.com/office/drawing/2014/main" id="{D4B21F05-C437-0B12-2A9C-944F1C1E6C8D}"/>
                      </a:ext>
                    </a:extLst>
                  </p:cNvPr>
                  <p:cNvSpPr>
                    <a:spLocks noChangeShapeType="1"/>
                  </p:cNvSpPr>
                  <p:nvPr/>
                </p:nvSpPr>
                <p:spPr bwMode="auto">
                  <a:xfrm flipH="1">
                    <a:off x="3394" y="2026"/>
                    <a:ext cx="234" cy="76"/>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95" name="Line 52">
                    <a:extLst>
                      <a:ext uri="{FF2B5EF4-FFF2-40B4-BE49-F238E27FC236}">
                        <a16:creationId xmlns:a16="http://schemas.microsoft.com/office/drawing/2014/main" id="{15EAE283-5A28-5496-992B-5AD5EEA543DD}"/>
                      </a:ext>
                    </a:extLst>
                  </p:cNvPr>
                  <p:cNvSpPr>
                    <a:spLocks noChangeShapeType="1"/>
                  </p:cNvSpPr>
                  <p:nvPr/>
                </p:nvSpPr>
                <p:spPr bwMode="auto">
                  <a:xfrm flipV="1">
                    <a:off x="3402" y="1978"/>
                    <a:ext cx="1295" cy="132"/>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grpSp>
            <p:grpSp>
              <p:nvGrpSpPr>
                <p:cNvPr id="22673" name="Group 53">
                  <a:extLst>
                    <a:ext uri="{FF2B5EF4-FFF2-40B4-BE49-F238E27FC236}">
                      <a16:creationId xmlns:a16="http://schemas.microsoft.com/office/drawing/2014/main" id="{8D65A12F-EDFD-65A7-A18C-634A19D5D39D}"/>
                    </a:ext>
                  </a:extLst>
                </p:cNvPr>
                <p:cNvGrpSpPr>
                  <a:grpSpLocks/>
                </p:cNvGrpSpPr>
                <p:nvPr/>
              </p:nvGrpSpPr>
              <p:grpSpPr bwMode="auto">
                <a:xfrm>
                  <a:off x="1420" y="2060"/>
                  <a:ext cx="3389" cy="132"/>
                  <a:chOff x="1420" y="2060"/>
                  <a:chExt cx="3389" cy="132"/>
                </a:xfrm>
              </p:grpSpPr>
              <p:sp>
                <p:nvSpPr>
                  <p:cNvPr id="22686" name="Line 54">
                    <a:extLst>
                      <a:ext uri="{FF2B5EF4-FFF2-40B4-BE49-F238E27FC236}">
                        <a16:creationId xmlns:a16="http://schemas.microsoft.com/office/drawing/2014/main" id="{C59B5B56-112D-EBB8-32B5-77D4ACC3DBFC}"/>
                      </a:ext>
                    </a:extLst>
                  </p:cNvPr>
                  <p:cNvSpPr>
                    <a:spLocks noChangeShapeType="1"/>
                  </p:cNvSpPr>
                  <p:nvPr/>
                </p:nvSpPr>
                <p:spPr bwMode="auto">
                  <a:xfrm flipV="1">
                    <a:off x="1420" y="2060"/>
                    <a:ext cx="1917" cy="90"/>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87" name="Line 55">
                    <a:extLst>
                      <a:ext uri="{FF2B5EF4-FFF2-40B4-BE49-F238E27FC236}">
                        <a16:creationId xmlns:a16="http://schemas.microsoft.com/office/drawing/2014/main" id="{F53388DD-94A0-9310-E7C8-3644B10BF74E}"/>
                      </a:ext>
                    </a:extLst>
                  </p:cNvPr>
                  <p:cNvSpPr>
                    <a:spLocks noChangeShapeType="1"/>
                  </p:cNvSpPr>
                  <p:nvPr/>
                </p:nvSpPr>
                <p:spPr bwMode="auto">
                  <a:xfrm flipH="1">
                    <a:off x="2884" y="2068"/>
                    <a:ext cx="461" cy="116"/>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88" name="Line 56">
                    <a:extLst>
                      <a:ext uri="{FF2B5EF4-FFF2-40B4-BE49-F238E27FC236}">
                        <a16:creationId xmlns:a16="http://schemas.microsoft.com/office/drawing/2014/main" id="{BC5B15C1-DF90-28CB-88E4-92E06AC4FB3C}"/>
                      </a:ext>
                    </a:extLst>
                  </p:cNvPr>
                  <p:cNvSpPr>
                    <a:spLocks noChangeShapeType="1"/>
                  </p:cNvSpPr>
                  <p:nvPr/>
                </p:nvSpPr>
                <p:spPr bwMode="auto">
                  <a:xfrm flipV="1">
                    <a:off x="2892" y="2102"/>
                    <a:ext cx="842" cy="90"/>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89" name="Line 57">
                    <a:extLst>
                      <a:ext uri="{FF2B5EF4-FFF2-40B4-BE49-F238E27FC236}">
                        <a16:creationId xmlns:a16="http://schemas.microsoft.com/office/drawing/2014/main" id="{AAAF708B-36E5-B599-AE4B-9BDCCCD2460C}"/>
                      </a:ext>
                    </a:extLst>
                  </p:cNvPr>
                  <p:cNvSpPr>
                    <a:spLocks noChangeShapeType="1"/>
                  </p:cNvSpPr>
                  <p:nvPr/>
                </p:nvSpPr>
                <p:spPr bwMode="auto">
                  <a:xfrm flipH="1">
                    <a:off x="3508" y="2110"/>
                    <a:ext cx="234" cy="74"/>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90" name="Line 58">
                    <a:extLst>
                      <a:ext uri="{FF2B5EF4-FFF2-40B4-BE49-F238E27FC236}">
                        <a16:creationId xmlns:a16="http://schemas.microsoft.com/office/drawing/2014/main" id="{80099025-557D-58E8-DB74-4703AF8A01E9}"/>
                      </a:ext>
                    </a:extLst>
                  </p:cNvPr>
                  <p:cNvSpPr>
                    <a:spLocks noChangeShapeType="1"/>
                  </p:cNvSpPr>
                  <p:nvPr/>
                </p:nvSpPr>
                <p:spPr bwMode="auto">
                  <a:xfrm flipV="1">
                    <a:off x="3516" y="2060"/>
                    <a:ext cx="1293" cy="132"/>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grpSp>
            <p:grpSp>
              <p:nvGrpSpPr>
                <p:cNvPr id="22674" name="Group 59">
                  <a:extLst>
                    <a:ext uri="{FF2B5EF4-FFF2-40B4-BE49-F238E27FC236}">
                      <a16:creationId xmlns:a16="http://schemas.microsoft.com/office/drawing/2014/main" id="{7CAB75D1-CC54-DF7A-8218-61DFC623BBD3}"/>
                    </a:ext>
                  </a:extLst>
                </p:cNvPr>
                <p:cNvGrpSpPr>
                  <a:grpSpLocks/>
                </p:cNvGrpSpPr>
                <p:nvPr/>
              </p:nvGrpSpPr>
              <p:grpSpPr bwMode="auto">
                <a:xfrm>
                  <a:off x="1534" y="2142"/>
                  <a:ext cx="3389" cy="132"/>
                  <a:chOff x="1534" y="2142"/>
                  <a:chExt cx="3389" cy="132"/>
                </a:xfrm>
              </p:grpSpPr>
              <p:sp>
                <p:nvSpPr>
                  <p:cNvPr id="22681" name="Line 60">
                    <a:extLst>
                      <a:ext uri="{FF2B5EF4-FFF2-40B4-BE49-F238E27FC236}">
                        <a16:creationId xmlns:a16="http://schemas.microsoft.com/office/drawing/2014/main" id="{9DCFB407-C09E-DD45-0DC5-B534E7B75943}"/>
                      </a:ext>
                    </a:extLst>
                  </p:cNvPr>
                  <p:cNvSpPr>
                    <a:spLocks noChangeShapeType="1"/>
                  </p:cNvSpPr>
                  <p:nvPr/>
                </p:nvSpPr>
                <p:spPr bwMode="auto">
                  <a:xfrm flipV="1">
                    <a:off x="1534" y="2142"/>
                    <a:ext cx="1917" cy="90"/>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82" name="Line 61">
                    <a:extLst>
                      <a:ext uri="{FF2B5EF4-FFF2-40B4-BE49-F238E27FC236}">
                        <a16:creationId xmlns:a16="http://schemas.microsoft.com/office/drawing/2014/main" id="{5682CE03-33F0-2640-E464-30C0124B0DBE}"/>
                      </a:ext>
                    </a:extLst>
                  </p:cNvPr>
                  <p:cNvSpPr>
                    <a:spLocks noChangeShapeType="1"/>
                  </p:cNvSpPr>
                  <p:nvPr/>
                </p:nvSpPr>
                <p:spPr bwMode="auto">
                  <a:xfrm flipH="1">
                    <a:off x="2998" y="2150"/>
                    <a:ext cx="461" cy="116"/>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83" name="Line 62">
                    <a:extLst>
                      <a:ext uri="{FF2B5EF4-FFF2-40B4-BE49-F238E27FC236}">
                        <a16:creationId xmlns:a16="http://schemas.microsoft.com/office/drawing/2014/main" id="{7AC78C3D-D8C7-6B27-5065-3AD391FD97E4}"/>
                      </a:ext>
                    </a:extLst>
                  </p:cNvPr>
                  <p:cNvSpPr>
                    <a:spLocks noChangeShapeType="1"/>
                  </p:cNvSpPr>
                  <p:nvPr/>
                </p:nvSpPr>
                <p:spPr bwMode="auto">
                  <a:xfrm flipV="1">
                    <a:off x="3006" y="2184"/>
                    <a:ext cx="841" cy="90"/>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84" name="Line 63">
                    <a:extLst>
                      <a:ext uri="{FF2B5EF4-FFF2-40B4-BE49-F238E27FC236}">
                        <a16:creationId xmlns:a16="http://schemas.microsoft.com/office/drawing/2014/main" id="{A2F9127A-DB90-092D-A1B8-9278508DDB11}"/>
                      </a:ext>
                    </a:extLst>
                  </p:cNvPr>
                  <p:cNvSpPr>
                    <a:spLocks noChangeShapeType="1"/>
                  </p:cNvSpPr>
                  <p:nvPr/>
                </p:nvSpPr>
                <p:spPr bwMode="auto">
                  <a:xfrm flipH="1">
                    <a:off x="3620" y="2192"/>
                    <a:ext cx="235" cy="74"/>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85" name="Line 64">
                    <a:extLst>
                      <a:ext uri="{FF2B5EF4-FFF2-40B4-BE49-F238E27FC236}">
                        <a16:creationId xmlns:a16="http://schemas.microsoft.com/office/drawing/2014/main" id="{355B0795-C91C-5FE1-659E-C9FC0BBAC125}"/>
                      </a:ext>
                    </a:extLst>
                  </p:cNvPr>
                  <p:cNvSpPr>
                    <a:spLocks noChangeShapeType="1"/>
                  </p:cNvSpPr>
                  <p:nvPr/>
                </p:nvSpPr>
                <p:spPr bwMode="auto">
                  <a:xfrm flipV="1">
                    <a:off x="3628" y="2142"/>
                    <a:ext cx="1295" cy="132"/>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grpSp>
            <p:grpSp>
              <p:nvGrpSpPr>
                <p:cNvPr id="22675" name="Group 65">
                  <a:extLst>
                    <a:ext uri="{FF2B5EF4-FFF2-40B4-BE49-F238E27FC236}">
                      <a16:creationId xmlns:a16="http://schemas.microsoft.com/office/drawing/2014/main" id="{8F8E6A5B-96E3-AC09-B78E-F057FE8B528F}"/>
                    </a:ext>
                  </a:extLst>
                </p:cNvPr>
                <p:cNvGrpSpPr>
                  <a:grpSpLocks/>
                </p:cNvGrpSpPr>
                <p:nvPr/>
              </p:nvGrpSpPr>
              <p:grpSpPr bwMode="auto">
                <a:xfrm>
                  <a:off x="1647" y="2224"/>
                  <a:ext cx="3389" cy="132"/>
                  <a:chOff x="1647" y="2224"/>
                  <a:chExt cx="3389" cy="132"/>
                </a:xfrm>
              </p:grpSpPr>
              <p:sp>
                <p:nvSpPr>
                  <p:cNvPr id="22676" name="Line 66">
                    <a:extLst>
                      <a:ext uri="{FF2B5EF4-FFF2-40B4-BE49-F238E27FC236}">
                        <a16:creationId xmlns:a16="http://schemas.microsoft.com/office/drawing/2014/main" id="{835EE0B2-105C-3C3E-FBBE-E5177C282C23}"/>
                      </a:ext>
                    </a:extLst>
                  </p:cNvPr>
                  <p:cNvSpPr>
                    <a:spLocks noChangeShapeType="1"/>
                  </p:cNvSpPr>
                  <p:nvPr/>
                </p:nvSpPr>
                <p:spPr bwMode="auto">
                  <a:xfrm flipV="1">
                    <a:off x="1647" y="2224"/>
                    <a:ext cx="1917" cy="90"/>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77" name="Line 67">
                    <a:extLst>
                      <a:ext uri="{FF2B5EF4-FFF2-40B4-BE49-F238E27FC236}">
                        <a16:creationId xmlns:a16="http://schemas.microsoft.com/office/drawing/2014/main" id="{0E17AB2D-6986-90D1-4FEC-F1CDB26C1D99}"/>
                      </a:ext>
                    </a:extLst>
                  </p:cNvPr>
                  <p:cNvSpPr>
                    <a:spLocks noChangeShapeType="1"/>
                  </p:cNvSpPr>
                  <p:nvPr/>
                </p:nvSpPr>
                <p:spPr bwMode="auto">
                  <a:xfrm flipH="1">
                    <a:off x="3111" y="2232"/>
                    <a:ext cx="461" cy="116"/>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78" name="Line 68">
                    <a:extLst>
                      <a:ext uri="{FF2B5EF4-FFF2-40B4-BE49-F238E27FC236}">
                        <a16:creationId xmlns:a16="http://schemas.microsoft.com/office/drawing/2014/main" id="{CF5C47C0-CCE4-3A97-C4C8-F29FC8F7B59A}"/>
                      </a:ext>
                    </a:extLst>
                  </p:cNvPr>
                  <p:cNvSpPr>
                    <a:spLocks noChangeShapeType="1"/>
                  </p:cNvSpPr>
                  <p:nvPr/>
                </p:nvSpPr>
                <p:spPr bwMode="auto">
                  <a:xfrm flipV="1">
                    <a:off x="3119" y="2266"/>
                    <a:ext cx="842" cy="90"/>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79" name="Line 69">
                    <a:extLst>
                      <a:ext uri="{FF2B5EF4-FFF2-40B4-BE49-F238E27FC236}">
                        <a16:creationId xmlns:a16="http://schemas.microsoft.com/office/drawing/2014/main" id="{5249D772-6508-C205-EB09-1C9517C918BC}"/>
                      </a:ext>
                    </a:extLst>
                  </p:cNvPr>
                  <p:cNvSpPr>
                    <a:spLocks noChangeShapeType="1"/>
                  </p:cNvSpPr>
                  <p:nvPr/>
                </p:nvSpPr>
                <p:spPr bwMode="auto">
                  <a:xfrm flipH="1">
                    <a:off x="3734" y="2274"/>
                    <a:ext cx="235" cy="74"/>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80" name="Line 70">
                    <a:extLst>
                      <a:ext uri="{FF2B5EF4-FFF2-40B4-BE49-F238E27FC236}">
                        <a16:creationId xmlns:a16="http://schemas.microsoft.com/office/drawing/2014/main" id="{18434DAF-DDB1-E2FE-908F-74AA4F635FD4}"/>
                      </a:ext>
                    </a:extLst>
                  </p:cNvPr>
                  <p:cNvSpPr>
                    <a:spLocks noChangeShapeType="1"/>
                  </p:cNvSpPr>
                  <p:nvPr/>
                </p:nvSpPr>
                <p:spPr bwMode="auto">
                  <a:xfrm flipV="1">
                    <a:off x="3742" y="2224"/>
                    <a:ext cx="1294" cy="132"/>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grpSp>
          </p:grpSp>
          <p:grpSp>
            <p:nvGrpSpPr>
              <p:cNvPr id="22605" name="Group 71">
                <a:extLst>
                  <a:ext uri="{FF2B5EF4-FFF2-40B4-BE49-F238E27FC236}">
                    <a16:creationId xmlns:a16="http://schemas.microsoft.com/office/drawing/2014/main" id="{790366DF-8BE5-E428-6470-F67337E71577}"/>
                  </a:ext>
                </a:extLst>
              </p:cNvPr>
              <p:cNvGrpSpPr>
                <a:grpSpLocks/>
              </p:cNvGrpSpPr>
              <p:nvPr/>
            </p:nvGrpSpPr>
            <p:grpSpPr bwMode="auto">
              <a:xfrm>
                <a:off x="801" y="2348"/>
                <a:ext cx="4424" cy="824"/>
                <a:chOff x="868" y="2348"/>
                <a:chExt cx="4792" cy="824"/>
              </a:xfrm>
            </p:grpSpPr>
            <p:grpSp>
              <p:nvGrpSpPr>
                <p:cNvPr id="22606" name="Group 72">
                  <a:extLst>
                    <a:ext uri="{FF2B5EF4-FFF2-40B4-BE49-F238E27FC236}">
                      <a16:creationId xmlns:a16="http://schemas.microsoft.com/office/drawing/2014/main" id="{13061F66-36F3-16E5-0CDB-76C1428F442B}"/>
                    </a:ext>
                  </a:extLst>
                </p:cNvPr>
                <p:cNvGrpSpPr>
                  <a:grpSpLocks/>
                </p:cNvGrpSpPr>
                <p:nvPr/>
              </p:nvGrpSpPr>
              <p:grpSpPr bwMode="auto">
                <a:xfrm>
                  <a:off x="868" y="2348"/>
                  <a:ext cx="3685" cy="125"/>
                  <a:chOff x="868" y="2348"/>
                  <a:chExt cx="3685" cy="125"/>
                </a:xfrm>
              </p:grpSpPr>
              <p:sp>
                <p:nvSpPr>
                  <p:cNvPr id="22661" name="Line 73">
                    <a:extLst>
                      <a:ext uri="{FF2B5EF4-FFF2-40B4-BE49-F238E27FC236}">
                        <a16:creationId xmlns:a16="http://schemas.microsoft.com/office/drawing/2014/main" id="{8FEFB5C7-D429-A43D-FF3A-C1E502E20FCF}"/>
                      </a:ext>
                    </a:extLst>
                  </p:cNvPr>
                  <p:cNvSpPr>
                    <a:spLocks noChangeShapeType="1"/>
                  </p:cNvSpPr>
                  <p:nvPr/>
                </p:nvSpPr>
                <p:spPr bwMode="auto">
                  <a:xfrm flipV="1">
                    <a:off x="868" y="2348"/>
                    <a:ext cx="2085" cy="86"/>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62" name="Line 74">
                    <a:extLst>
                      <a:ext uri="{FF2B5EF4-FFF2-40B4-BE49-F238E27FC236}">
                        <a16:creationId xmlns:a16="http://schemas.microsoft.com/office/drawing/2014/main" id="{95946636-09B5-781C-CC08-8665BD4ABCC4}"/>
                      </a:ext>
                    </a:extLst>
                  </p:cNvPr>
                  <p:cNvSpPr>
                    <a:spLocks noChangeShapeType="1"/>
                  </p:cNvSpPr>
                  <p:nvPr/>
                </p:nvSpPr>
                <p:spPr bwMode="auto">
                  <a:xfrm flipH="1">
                    <a:off x="2460" y="2356"/>
                    <a:ext cx="501" cy="109"/>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63" name="Line 75">
                    <a:extLst>
                      <a:ext uri="{FF2B5EF4-FFF2-40B4-BE49-F238E27FC236}">
                        <a16:creationId xmlns:a16="http://schemas.microsoft.com/office/drawing/2014/main" id="{F510B18D-1941-1E6D-2848-CBE687309DCE}"/>
                      </a:ext>
                    </a:extLst>
                  </p:cNvPr>
                  <p:cNvSpPr>
                    <a:spLocks noChangeShapeType="1"/>
                  </p:cNvSpPr>
                  <p:nvPr/>
                </p:nvSpPr>
                <p:spPr bwMode="auto">
                  <a:xfrm flipV="1">
                    <a:off x="2468" y="2387"/>
                    <a:ext cx="915" cy="86"/>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64" name="Line 76">
                    <a:extLst>
                      <a:ext uri="{FF2B5EF4-FFF2-40B4-BE49-F238E27FC236}">
                        <a16:creationId xmlns:a16="http://schemas.microsoft.com/office/drawing/2014/main" id="{ED672496-1D1E-EF53-98BF-318020404311}"/>
                      </a:ext>
                    </a:extLst>
                  </p:cNvPr>
                  <p:cNvSpPr>
                    <a:spLocks noChangeShapeType="1"/>
                  </p:cNvSpPr>
                  <p:nvPr/>
                </p:nvSpPr>
                <p:spPr bwMode="auto">
                  <a:xfrm flipH="1">
                    <a:off x="3137" y="2395"/>
                    <a:ext cx="254" cy="70"/>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65" name="Line 77">
                    <a:extLst>
                      <a:ext uri="{FF2B5EF4-FFF2-40B4-BE49-F238E27FC236}">
                        <a16:creationId xmlns:a16="http://schemas.microsoft.com/office/drawing/2014/main" id="{31E5A45A-6EF7-C876-E00C-5940B392ED3D}"/>
                      </a:ext>
                    </a:extLst>
                  </p:cNvPr>
                  <p:cNvSpPr>
                    <a:spLocks noChangeShapeType="1"/>
                  </p:cNvSpPr>
                  <p:nvPr/>
                </p:nvSpPr>
                <p:spPr bwMode="auto">
                  <a:xfrm flipV="1">
                    <a:off x="3145" y="2348"/>
                    <a:ext cx="1408" cy="125"/>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grpSp>
            <p:grpSp>
              <p:nvGrpSpPr>
                <p:cNvPr id="22607" name="Group 78">
                  <a:extLst>
                    <a:ext uri="{FF2B5EF4-FFF2-40B4-BE49-F238E27FC236}">
                      <a16:creationId xmlns:a16="http://schemas.microsoft.com/office/drawing/2014/main" id="{1236180F-643C-6077-4E63-9DCF3AD2819A}"/>
                    </a:ext>
                  </a:extLst>
                </p:cNvPr>
                <p:cNvGrpSpPr>
                  <a:grpSpLocks/>
                </p:cNvGrpSpPr>
                <p:nvPr/>
              </p:nvGrpSpPr>
              <p:grpSpPr bwMode="auto">
                <a:xfrm>
                  <a:off x="991" y="2426"/>
                  <a:ext cx="3685" cy="124"/>
                  <a:chOff x="991" y="2426"/>
                  <a:chExt cx="3685" cy="124"/>
                </a:xfrm>
              </p:grpSpPr>
              <p:sp>
                <p:nvSpPr>
                  <p:cNvPr id="22656" name="Line 79">
                    <a:extLst>
                      <a:ext uri="{FF2B5EF4-FFF2-40B4-BE49-F238E27FC236}">
                        <a16:creationId xmlns:a16="http://schemas.microsoft.com/office/drawing/2014/main" id="{6CD0D221-2C3B-42F9-06EB-DF9A000188D4}"/>
                      </a:ext>
                    </a:extLst>
                  </p:cNvPr>
                  <p:cNvSpPr>
                    <a:spLocks noChangeShapeType="1"/>
                  </p:cNvSpPr>
                  <p:nvPr/>
                </p:nvSpPr>
                <p:spPr bwMode="auto">
                  <a:xfrm flipV="1">
                    <a:off x="991" y="2426"/>
                    <a:ext cx="2085" cy="85"/>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57" name="Line 80">
                    <a:extLst>
                      <a:ext uri="{FF2B5EF4-FFF2-40B4-BE49-F238E27FC236}">
                        <a16:creationId xmlns:a16="http://schemas.microsoft.com/office/drawing/2014/main" id="{CA5D38AF-570A-793D-19CA-F736F3E749F9}"/>
                      </a:ext>
                    </a:extLst>
                  </p:cNvPr>
                  <p:cNvSpPr>
                    <a:spLocks noChangeShapeType="1"/>
                  </p:cNvSpPr>
                  <p:nvPr/>
                </p:nvSpPr>
                <p:spPr bwMode="auto">
                  <a:xfrm flipH="1">
                    <a:off x="2583" y="2434"/>
                    <a:ext cx="501" cy="108"/>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58" name="Line 81">
                    <a:extLst>
                      <a:ext uri="{FF2B5EF4-FFF2-40B4-BE49-F238E27FC236}">
                        <a16:creationId xmlns:a16="http://schemas.microsoft.com/office/drawing/2014/main" id="{ED4C1320-A7F0-5B60-6927-D60022C2D173}"/>
                      </a:ext>
                    </a:extLst>
                  </p:cNvPr>
                  <p:cNvSpPr>
                    <a:spLocks noChangeShapeType="1"/>
                  </p:cNvSpPr>
                  <p:nvPr/>
                </p:nvSpPr>
                <p:spPr bwMode="auto">
                  <a:xfrm flipV="1">
                    <a:off x="2591" y="2465"/>
                    <a:ext cx="915" cy="85"/>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59" name="Line 82">
                    <a:extLst>
                      <a:ext uri="{FF2B5EF4-FFF2-40B4-BE49-F238E27FC236}">
                        <a16:creationId xmlns:a16="http://schemas.microsoft.com/office/drawing/2014/main" id="{1C2A6C52-D5BA-09F6-D357-3FD387193A27}"/>
                      </a:ext>
                    </a:extLst>
                  </p:cNvPr>
                  <p:cNvSpPr>
                    <a:spLocks noChangeShapeType="1"/>
                  </p:cNvSpPr>
                  <p:nvPr/>
                </p:nvSpPr>
                <p:spPr bwMode="auto">
                  <a:xfrm flipH="1">
                    <a:off x="3260" y="2473"/>
                    <a:ext cx="254" cy="69"/>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60" name="Line 83">
                    <a:extLst>
                      <a:ext uri="{FF2B5EF4-FFF2-40B4-BE49-F238E27FC236}">
                        <a16:creationId xmlns:a16="http://schemas.microsoft.com/office/drawing/2014/main" id="{34E5BA28-BF07-AEF3-7E97-60BBF6165B20}"/>
                      </a:ext>
                    </a:extLst>
                  </p:cNvPr>
                  <p:cNvSpPr>
                    <a:spLocks noChangeShapeType="1"/>
                  </p:cNvSpPr>
                  <p:nvPr/>
                </p:nvSpPr>
                <p:spPr bwMode="auto">
                  <a:xfrm flipV="1">
                    <a:off x="3268" y="2426"/>
                    <a:ext cx="1408" cy="124"/>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grpSp>
            <p:grpSp>
              <p:nvGrpSpPr>
                <p:cNvPr id="22608" name="Group 84">
                  <a:extLst>
                    <a:ext uri="{FF2B5EF4-FFF2-40B4-BE49-F238E27FC236}">
                      <a16:creationId xmlns:a16="http://schemas.microsoft.com/office/drawing/2014/main" id="{5CFE8CFA-1ED2-7C63-4673-6184278BA0AE}"/>
                    </a:ext>
                  </a:extLst>
                </p:cNvPr>
                <p:cNvGrpSpPr>
                  <a:grpSpLocks/>
                </p:cNvGrpSpPr>
                <p:nvPr/>
              </p:nvGrpSpPr>
              <p:grpSpPr bwMode="auto">
                <a:xfrm>
                  <a:off x="1114" y="2503"/>
                  <a:ext cx="3685" cy="125"/>
                  <a:chOff x="1114" y="2503"/>
                  <a:chExt cx="3685" cy="125"/>
                </a:xfrm>
              </p:grpSpPr>
              <p:sp>
                <p:nvSpPr>
                  <p:cNvPr id="22651" name="Line 85">
                    <a:extLst>
                      <a:ext uri="{FF2B5EF4-FFF2-40B4-BE49-F238E27FC236}">
                        <a16:creationId xmlns:a16="http://schemas.microsoft.com/office/drawing/2014/main" id="{FAB323E0-EDD4-00B2-5E2F-43D306DC4532}"/>
                      </a:ext>
                    </a:extLst>
                  </p:cNvPr>
                  <p:cNvSpPr>
                    <a:spLocks noChangeShapeType="1"/>
                  </p:cNvSpPr>
                  <p:nvPr/>
                </p:nvSpPr>
                <p:spPr bwMode="auto">
                  <a:xfrm flipV="1">
                    <a:off x="1114" y="2503"/>
                    <a:ext cx="2085" cy="86"/>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52" name="Line 86">
                    <a:extLst>
                      <a:ext uri="{FF2B5EF4-FFF2-40B4-BE49-F238E27FC236}">
                        <a16:creationId xmlns:a16="http://schemas.microsoft.com/office/drawing/2014/main" id="{48242001-0EC4-88F1-A776-D74B45EDAFF8}"/>
                      </a:ext>
                    </a:extLst>
                  </p:cNvPr>
                  <p:cNvSpPr>
                    <a:spLocks noChangeShapeType="1"/>
                  </p:cNvSpPr>
                  <p:nvPr/>
                </p:nvSpPr>
                <p:spPr bwMode="auto">
                  <a:xfrm flipH="1">
                    <a:off x="2706" y="2511"/>
                    <a:ext cx="501" cy="109"/>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53" name="Line 87">
                    <a:extLst>
                      <a:ext uri="{FF2B5EF4-FFF2-40B4-BE49-F238E27FC236}">
                        <a16:creationId xmlns:a16="http://schemas.microsoft.com/office/drawing/2014/main" id="{49523524-544E-3F4C-100B-FFEB816F4334}"/>
                      </a:ext>
                    </a:extLst>
                  </p:cNvPr>
                  <p:cNvSpPr>
                    <a:spLocks noChangeShapeType="1"/>
                  </p:cNvSpPr>
                  <p:nvPr/>
                </p:nvSpPr>
                <p:spPr bwMode="auto">
                  <a:xfrm flipV="1">
                    <a:off x="2714" y="2542"/>
                    <a:ext cx="916" cy="86"/>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54" name="Line 88">
                    <a:extLst>
                      <a:ext uri="{FF2B5EF4-FFF2-40B4-BE49-F238E27FC236}">
                        <a16:creationId xmlns:a16="http://schemas.microsoft.com/office/drawing/2014/main" id="{051C41BA-5270-79DB-8E35-887E4661E170}"/>
                      </a:ext>
                    </a:extLst>
                  </p:cNvPr>
                  <p:cNvSpPr>
                    <a:spLocks noChangeShapeType="1"/>
                  </p:cNvSpPr>
                  <p:nvPr/>
                </p:nvSpPr>
                <p:spPr bwMode="auto">
                  <a:xfrm flipH="1">
                    <a:off x="3383" y="2550"/>
                    <a:ext cx="255" cy="70"/>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55" name="Line 89">
                    <a:extLst>
                      <a:ext uri="{FF2B5EF4-FFF2-40B4-BE49-F238E27FC236}">
                        <a16:creationId xmlns:a16="http://schemas.microsoft.com/office/drawing/2014/main" id="{CB280DA5-7E3D-D509-5872-24FB8D8B64D7}"/>
                      </a:ext>
                    </a:extLst>
                  </p:cNvPr>
                  <p:cNvSpPr>
                    <a:spLocks noChangeShapeType="1"/>
                  </p:cNvSpPr>
                  <p:nvPr/>
                </p:nvSpPr>
                <p:spPr bwMode="auto">
                  <a:xfrm flipV="1">
                    <a:off x="3391" y="2503"/>
                    <a:ext cx="1408" cy="125"/>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grpSp>
            <p:grpSp>
              <p:nvGrpSpPr>
                <p:cNvPr id="22609" name="Group 90">
                  <a:extLst>
                    <a:ext uri="{FF2B5EF4-FFF2-40B4-BE49-F238E27FC236}">
                      <a16:creationId xmlns:a16="http://schemas.microsoft.com/office/drawing/2014/main" id="{3CA91B38-F0A9-73E4-628D-B9D82C69177D}"/>
                    </a:ext>
                  </a:extLst>
                </p:cNvPr>
                <p:cNvGrpSpPr>
                  <a:grpSpLocks/>
                </p:cNvGrpSpPr>
                <p:nvPr/>
              </p:nvGrpSpPr>
              <p:grpSpPr bwMode="auto">
                <a:xfrm>
                  <a:off x="1238" y="2581"/>
                  <a:ext cx="3684" cy="125"/>
                  <a:chOff x="1238" y="2581"/>
                  <a:chExt cx="3684" cy="125"/>
                </a:xfrm>
              </p:grpSpPr>
              <p:sp>
                <p:nvSpPr>
                  <p:cNvPr id="22646" name="Line 91">
                    <a:extLst>
                      <a:ext uri="{FF2B5EF4-FFF2-40B4-BE49-F238E27FC236}">
                        <a16:creationId xmlns:a16="http://schemas.microsoft.com/office/drawing/2014/main" id="{1F726FCE-5CF4-0A61-7FF4-7C77995CCFBC}"/>
                      </a:ext>
                    </a:extLst>
                  </p:cNvPr>
                  <p:cNvSpPr>
                    <a:spLocks noChangeShapeType="1"/>
                  </p:cNvSpPr>
                  <p:nvPr/>
                </p:nvSpPr>
                <p:spPr bwMode="auto">
                  <a:xfrm flipV="1">
                    <a:off x="1238" y="2581"/>
                    <a:ext cx="2084" cy="86"/>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47" name="Line 92">
                    <a:extLst>
                      <a:ext uri="{FF2B5EF4-FFF2-40B4-BE49-F238E27FC236}">
                        <a16:creationId xmlns:a16="http://schemas.microsoft.com/office/drawing/2014/main" id="{A1F87DD5-D3ED-27DC-70E9-E23E36747E97}"/>
                      </a:ext>
                    </a:extLst>
                  </p:cNvPr>
                  <p:cNvSpPr>
                    <a:spLocks noChangeShapeType="1"/>
                  </p:cNvSpPr>
                  <p:nvPr/>
                </p:nvSpPr>
                <p:spPr bwMode="auto">
                  <a:xfrm flipH="1">
                    <a:off x="2830" y="2589"/>
                    <a:ext cx="500" cy="109"/>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48" name="Line 93">
                    <a:extLst>
                      <a:ext uri="{FF2B5EF4-FFF2-40B4-BE49-F238E27FC236}">
                        <a16:creationId xmlns:a16="http://schemas.microsoft.com/office/drawing/2014/main" id="{DCF93AB5-F62E-7167-AE9E-3760A4CC344C}"/>
                      </a:ext>
                    </a:extLst>
                  </p:cNvPr>
                  <p:cNvSpPr>
                    <a:spLocks noChangeShapeType="1"/>
                  </p:cNvSpPr>
                  <p:nvPr/>
                </p:nvSpPr>
                <p:spPr bwMode="auto">
                  <a:xfrm flipV="1">
                    <a:off x="2838" y="2620"/>
                    <a:ext cx="915" cy="86"/>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49" name="Line 94">
                    <a:extLst>
                      <a:ext uri="{FF2B5EF4-FFF2-40B4-BE49-F238E27FC236}">
                        <a16:creationId xmlns:a16="http://schemas.microsoft.com/office/drawing/2014/main" id="{E051B5F5-3B6C-45DA-7379-3A5677D48D10}"/>
                      </a:ext>
                    </a:extLst>
                  </p:cNvPr>
                  <p:cNvSpPr>
                    <a:spLocks noChangeShapeType="1"/>
                  </p:cNvSpPr>
                  <p:nvPr/>
                </p:nvSpPr>
                <p:spPr bwMode="auto">
                  <a:xfrm flipH="1">
                    <a:off x="3506" y="2628"/>
                    <a:ext cx="255" cy="70"/>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50" name="Line 95">
                    <a:extLst>
                      <a:ext uri="{FF2B5EF4-FFF2-40B4-BE49-F238E27FC236}">
                        <a16:creationId xmlns:a16="http://schemas.microsoft.com/office/drawing/2014/main" id="{C072C9AF-6FD1-6292-D5BE-A30E78798A57}"/>
                      </a:ext>
                    </a:extLst>
                  </p:cNvPr>
                  <p:cNvSpPr>
                    <a:spLocks noChangeShapeType="1"/>
                  </p:cNvSpPr>
                  <p:nvPr/>
                </p:nvSpPr>
                <p:spPr bwMode="auto">
                  <a:xfrm flipV="1">
                    <a:off x="3514" y="2581"/>
                    <a:ext cx="1408" cy="125"/>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grpSp>
            <p:grpSp>
              <p:nvGrpSpPr>
                <p:cNvPr id="22610" name="Group 96">
                  <a:extLst>
                    <a:ext uri="{FF2B5EF4-FFF2-40B4-BE49-F238E27FC236}">
                      <a16:creationId xmlns:a16="http://schemas.microsoft.com/office/drawing/2014/main" id="{2AD55EF1-5080-F2DF-8746-9071E2B9754E}"/>
                    </a:ext>
                  </a:extLst>
                </p:cNvPr>
                <p:cNvGrpSpPr>
                  <a:grpSpLocks/>
                </p:cNvGrpSpPr>
                <p:nvPr/>
              </p:nvGrpSpPr>
              <p:grpSpPr bwMode="auto">
                <a:xfrm>
                  <a:off x="1361" y="2659"/>
                  <a:ext cx="3683" cy="124"/>
                  <a:chOff x="1361" y="2659"/>
                  <a:chExt cx="3683" cy="124"/>
                </a:xfrm>
              </p:grpSpPr>
              <p:sp>
                <p:nvSpPr>
                  <p:cNvPr id="22641" name="Line 97">
                    <a:extLst>
                      <a:ext uri="{FF2B5EF4-FFF2-40B4-BE49-F238E27FC236}">
                        <a16:creationId xmlns:a16="http://schemas.microsoft.com/office/drawing/2014/main" id="{782C6DB5-93BC-49DC-C5C4-FD4A4F3BF948}"/>
                      </a:ext>
                    </a:extLst>
                  </p:cNvPr>
                  <p:cNvSpPr>
                    <a:spLocks noChangeShapeType="1"/>
                  </p:cNvSpPr>
                  <p:nvPr/>
                </p:nvSpPr>
                <p:spPr bwMode="auto">
                  <a:xfrm flipV="1">
                    <a:off x="1361" y="2659"/>
                    <a:ext cx="2083" cy="86"/>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42" name="Line 98">
                    <a:extLst>
                      <a:ext uri="{FF2B5EF4-FFF2-40B4-BE49-F238E27FC236}">
                        <a16:creationId xmlns:a16="http://schemas.microsoft.com/office/drawing/2014/main" id="{517147F6-550A-CAFC-4A3E-AC705BC7D4CA}"/>
                      </a:ext>
                    </a:extLst>
                  </p:cNvPr>
                  <p:cNvSpPr>
                    <a:spLocks noChangeShapeType="1"/>
                  </p:cNvSpPr>
                  <p:nvPr/>
                </p:nvSpPr>
                <p:spPr bwMode="auto">
                  <a:xfrm flipH="1">
                    <a:off x="2953" y="2667"/>
                    <a:ext cx="499" cy="108"/>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43" name="Line 99">
                    <a:extLst>
                      <a:ext uri="{FF2B5EF4-FFF2-40B4-BE49-F238E27FC236}">
                        <a16:creationId xmlns:a16="http://schemas.microsoft.com/office/drawing/2014/main" id="{30307D66-93DF-D499-5CCD-62E631FF8AD0}"/>
                      </a:ext>
                    </a:extLst>
                  </p:cNvPr>
                  <p:cNvSpPr>
                    <a:spLocks noChangeShapeType="1"/>
                  </p:cNvSpPr>
                  <p:nvPr/>
                </p:nvSpPr>
                <p:spPr bwMode="auto">
                  <a:xfrm flipV="1">
                    <a:off x="2961" y="2698"/>
                    <a:ext cx="915" cy="85"/>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44" name="Line 100">
                    <a:extLst>
                      <a:ext uri="{FF2B5EF4-FFF2-40B4-BE49-F238E27FC236}">
                        <a16:creationId xmlns:a16="http://schemas.microsoft.com/office/drawing/2014/main" id="{21C2BA4E-C30C-541E-CFFF-0BF143B01D05}"/>
                      </a:ext>
                    </a:extLst>
                  </p:cNvPr>
                  <p:cNvSpPr>
                    <a:spLocks noChangeShapeType="1"/>
                  </p:cNvSpPr>
                  <p:nvPr/>
                </p:nvSpPr>
                <p:spPr bwMode="auto">
                  <a:xfrm flipH="1">
                    <a:off x="3630" y="2706"/>
                    <a:ext cx="254" cy="69"/>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45" name="Line 101">
                    <a:extLst>
                      <a:ext uri="{FF2B5EF4-FFF2-40B4-BE49-F238E27FC236}">
                        <a16:creationId xmlns:a16="http://schemas.microsoft.com/office/drawing/2014/main" id="{A2FB349A-3953-2716-6915-720C6EE09181}"/>
                      </a:ext>
                    </a:extLst>
                  </p:cNvPr>
                  <p:cNvSpPr>
                    <a:spLocks noChangeShapeType="1"/>
                  </p:cNvSpPr>
                  <p:nvPr/>
                </p:nvSpPr>
                <p:spPr bwMode="auto">
                  <a:xfrm flipV="1">
                    <a:off x="3638" y="2659"/>
                    <a:ext cx="1406" cy="124"/>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grpSp>
            <p:grpSp>
              <p:nvGrpSpPr>
                <p:cNvPr id="22611" name="Group 102">
                  <a:extLst>
                    <a:ext uri="{FF2B5EF4-FFF2-40B4-BE49-F238E27FC236}">
                      <a16:creationId xmlns:a16="http://schemas.microsoft.com/office/drawing/2014/main" id="{695E06A5-9883-A9BE-AF61-E8087A58E150}"/>
                    </a:ext>
                  </a:extLst>
                </p:cNvPr>
                <p:cNvGrpSpPr>
                  <a:grpSpLocks/>
                </p:cNvGrpSpPr>
                <p:nvPr/>
              </p:nvGrpSpPr>
              <p:grpSpPr bwMode="auto">
                <a:xfrm>
                  <a:off x="1484" y="2737"/>
                  <a:ext cx="3683" cy="124"/>
                  <a:chOff x="1484" y="2737"/>
                  <a:chExt cx="3683" cy="124"/>
                </a:xfrm>
              </p:grpSpPr>
              <p:sp>
                <p:nvSpPr>
                  <p:cNvPr id="22636" name="Line 103">
                    <a:extLst>
                      <a:ext uri="{FF2B5EF4-FFF2-40B4-BE49-F238E27FC236}">
                        <a16:creationId xmlns:a16="http://schemas.microsoft.com/office/drawing/2014/main" id="{73BD8794-B6CA-0A22-A9FB-01389D5E6C07}"/>
                      </a:ext>
                    </a:extLst>
                  </p:cNvPr>
                  <p:cNvSpPr>
                    <a:spLocks noChangeShapeType="1"/>
                  </p:cNvSpPr>
                  <p:nvPr/>
                </p:nvSpPr>
                <p:spPr bwMode="auto">
                  <a:xfrm flipV="1">
                    <a:off x="1484" y="2737"/>
                    <a:ext cx="2083" cy="85"/>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37" name="Line 104">
                    <a:extLst>
                      <a:ext uri="{FF2B5EF4-FFF2-40B4-BE49-F238E27FC236}">
                        <a16:creationId xmlns:a16="http://schemas.microsoft.com/office/drawing/2014/main" id="{AA236267-152C-54B7-22C0-2CB55E81755B}"/>
                      </a:ext>
                    </a:extLst>
                  </p:cNvPr>
                  <p:cNvSpPr>
                    <a:spLocks noChangeShapeType="1"/>
                  </p:cNvSpPr>
                  <p:nvPr/>
                </p:nvSpPr>
                <p:spPr bwMode="auto">
                  <a:xfrm flipH="1">
                    <a:off x="3076" y="2745"/>
                    <a:ext cx="499" cy="108"/>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38" name="Line 105">
                    <a:extLst>
                      <a:ext uri="{FF2B5EF4-FFF2-40B4-BE49-F238E27FC236}">
                        <a16:creationId xmlns:a16="http://schemas.microsoft.com/office/drawing/2014/main" id="{68DBF568-67D1-5AFB-640A-6B7C81480AF8}"/>
                      </a:ext>
                    </a:extLst>
                  </p:cNvPr>
                  <p:cNvSpPr>
                    <a:spLocks noChangeShapeType="1"/>
                  </p:cNvSpPr>
                  <p:nvPr/>
                </p:nvSpPr>
                <p:spPr bwMode="auto">
                  <a:xfrm flipV="1">
                    <a:off x="3084" y="2775"/>
                    <a:ext cx="915" cy="86"/>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39" name="Line 106">
                    <a:extLst>
                      <a:ext uri="{FF2B5EF4-FFF2-40B4-BE49-F238E27FC236}">
                        <a16:creationId xmlns:a16="http://schemas.microsoft.com/office/drawing/2014/main" id="{C869F054-9F8D-9473-B74C-BA420E464206}"/>
                      </a:ext>
                    </a:extLst>
                  </p:cNvPr>
                  <p:cNvSpPr>
                    <a:spLocks noChangeShapeType="1"/>
                  </p:cNvSpPr>
                  <p:nvPr/>
                </p:nvSpPr>
                <p:spPr bwMode="auto">
                  <a:xfrm flipH="1">
                    <a:off x="3753" y="2783"/>
                    <a:ext cx="254" cy="70"/>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40" name="Line 107">
                    <a:extLst>
                      <a:ext uri="{FF2B5EF4-FFF2-40B4-BE49-F238E27FC236}">
                        <a16:creationId xmlns:a16="http://schemas.microsoft.com/office/drawing/2014/main" id="{68110EEC-D221-2E5D-318C-A22A07F076DF}"/>
                      </a:ext>
                    </a:extLst>
                  </p:cNvPr>
                  <p:cNvSpPr>
                    <a:spLocks noChangeShapeType="1"/>
                  </p:cNvSpPr>
                  <p:nvPr/>
                </p:nvSpPr>
                <p:spPr bwMode="auto">
                  <a:xfrm flipV="1">
                    <a:off x="3761" y="2737"/>
                    <a:ext cx="1406" cy="124"/>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grpSp>
            <p:grpSp>
              <p:nvGrpSpPr>
                <p:cNvPr id="22612" name="Group 108">
                  <a:extLst>
                    <a:ext uri="{FF2B5EF4-FFF2-40B4-BE49-F238E27FC236}">
                      <a16:creationId xmlns:a16="http://schemas.microsoft.com/office/drawing/2014/main" id="{F9CEAF32-9E6A-97D6-E48D-73C0EF5A3DD8}"/>
                    </a:ext>
                  </a:extLst>
                </p:cNvPr>
                <p:cNvGrpSpPr>
                  <a:grpSpLocks/>
                </p:cNvGrpSpPr>
                <p:nvPr/>
              </p:nvGrpSpPr>
              <p:grpSpPr bwMode="auto">
                <a:xfrm>
                  <a:off x="1607" y="2814"/>
                  <a:ext cx="3683" cy="125"/>
                  <a:chOff x="1607" y="2814"/>
                  <a:chExt cx="3683" cy="125"/>
                </a:xfrm>
              </p:grpSpPr>
              <p:sp>
                <p:nvSpPr>
                  <p:cNvPr id="22631" name="Line 109">
                    <a:extLst>
                      <a:ext uri="{FF2B5EF4-FFF2-40B4-BE49-F238E27FC236}">
                        <a16:creationId xmlns:a16="http://schemas.microsoft.com/office/drawing/2014/main" id="{EFB15CED-3467-4E46-28DE-96346AF107BC}"/>
                      </a:ext>
                    </a:extLst>
                  </p:cNvPr>
                  <p:cNvSpPr>
                    <a:spLocks noChangeShapeType="1"/>
                  </p:cNvSpPr>
                  <p:nvPr/>
                </p:nvSpPr>
                <p:spPr bwMode="auto">
                  <a:xfrm flipV="1">
                    <a:off x="1607" y="2814"/>
                    <a:ext cx="2083" cy="86"/>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32" name="Line 110">
                    <a:extLst>
                      <a:ext uri="{FF2B5EF4-FFF2-40B4-BE49-F238E27FC236}">
                        <a16:creationId xmlns:a16="http://schemas.microsoft.com/office/drawing/2014/main" id="{7BD19D39-14FC-0DFB-1561-30E804E7F489}"/>
                      </a:ext>
                    </a:extLst>
                  </p:cNvPr>
                  <p:cNvSpPr>
                    <a:spLocks noChangeShapeType="1"/>
                  </p:cNvSpPr>
                  <p:nvPr/>
                </p:nvSpPr>
                <p:spPr bwMode="auto">
                  <a:xfrm flipH="1">
                    <a:off x="3199" y="2822"/>
                    <a:ext cx="499" cy="109"/>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33" name="Line 111">
                    <a:extLst>
                      <a:ext uri="{FF2B5EF4-FFF2-40B4-BE49-F238E27FC236}">
                        <a16:creationId xmlns:a16="http://schemas.microsoft.com/office/drawing/2014/main" id="{F84A08CB-F696-3DB4-4F99-B0B9B50AF18C}"/>
                      </a:ext>
                    </a:extLst>
                  </p:cNvPr>
                  <p:cNvSpPr>
                    <a:spLocks noChangeShapeType="1"/>
                  </p:cNvSpPr>
                  <p:nvPr/>
                </p:nvSpPr>
                <p:spPr bwMode="auto">
                  <a:xfrm flipV="1">
                    <a:off x="3207" y="2853"/>
                    <a:ext cx="915" cy="86"/>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34" name="Line 112">
                    <a:extLst>
                      <a:ext uri="{FF2B5EF4-FFF2-40B4-BE49-F238E27FC236}">
                        <a16:creationId xmlns:a16="http://schemas.microsoft.com/office/drawing/2014/main" id="{0E530D49-3615-0898-FC38-8221E73C1E5F}"/>
                      </a:ext>
                    </a:extLst>
                  </p:cNvPr>
                  <p:cNvSpPr>
                    <a:spLocks noChangeShapeType="1"/>
                  </p:cNvSpPr>
                  <p:nvPr/>
                </p:nvSpPr>
                <p:spPr bwMode="auto">
                  <a:xfrm flipH="1">
                    <a:off x="3876" y="2861"/>
                    <a:ext cx="254" cy="70"/>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35" name="Line 113">
                    <a:extLst>
                      <a:ext uri="{FF2B5EF4-FFF2-40B4-BE49-F238E27FC236}">
                        <a16:creationId xmlns:a16="http://schemas.microsoft.com/office/drawing/2014/main" id="{8FC9DF43-B737-2137-0569-26120E90324D}"/>
                      </a:ext>
                    </a:extLst>
                  </p:cNvPr>
                  <p:cNvSpPr>
                    <a:spLocks noChangeShapeType="1"/>
                  </p:cNvSpPr>
                  <p:nvPr/>
                </p:nvSpPr>
                <p:spPr bwMode="auto">
                  <a:xfrm flipV="1">
                    <a:off x="3884" y="2814"/>
                    <a:ext cx="1406" cy="125"/>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grpSp>
            <p:grpSp>
              <p:nvGrpSpPr>
                <p:cNvPr id="22613" name="Group 114">
                  <a:extLst>
                    <a:ext uri="{FF2B5EF4-FFF2-40B4-BE49-F238E27FC236}">
                      <a16:creationId xmlns:a16="http://schemas.microsoft.com/office/drawing/2014/main" id="{17FAC8D6-9A9F-49E0-1CE2-37173016F0AD}"/>
                    </a:ext>
                  </a:extLst>
                </p:cNvPr>
                <p:cNvGrpSpPr>
                  <a:grpSpLocks/>
                </p:cNvGrpSpPr>
                <p:nvPr/>
              </p:nvGrpSpPr>
              <p:grpSpPr bwMode="auto">
                <a:xfrm>
                  <a:off x="1730" y="2892"/>
                  <a:ext cx="3684" cy="125"/>
                  <a:chOff x="1730" y="2892"/>
                  <a:chExt cx="3684" cy="125"/>
                </a:xfrm>
              </p:grpSpPr>
              <p:sp>
                <p:nvSpPr>
                  <p:cNvPr id="22626" name="Line 115">
                    <a:extLst>
                      <a:ext uri="{FF2B5EF4-FFF2-40B4-BE49-F238E27FC236}">
                        <a16:creationId xmlns:a16="http://schemas.microsoft.com/office/drawing/2014/main" id="{F9AAB1BE-5227-4840-1444-E24EB90FB953}"/>
                      </a:ext>
                    </a:extLst>
                  </p:cNvPr>
                  <p:cNvSpPr>
                    <a:spLocks noChangeShapeType="1"/>
                  </p:cNvSpPr>
                  <p:nvPr/>
                </p:nvSpPr>
                <p:spPr bwMode="auto">
                  <a:xfrm flipV="1">
                    <a:off x="1730" y="2892"/>
                    <a:ext cx="2084" cy="86"/>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27" name="Line 116">
                    <a:extLst>
                      <a:ext uri="{FF2B5EF4-FFF2-40B4-BE49-F238E27FC236}">
                        <a16:creationId xmlns:a16="http://schemas.microsoft.com/office/drawing/2014/main" id="{1D0041E9-7070-3B18-7CE6-254BEDA59AAE}"/>
                      </a:ext>
                    </a:extLst>
                  </p:cNvPr>
                  <p:cNvSpPr>
                    <a:spLocks noChangeShapeType="1"/>
                  </p:cNvSpPr>
                  <p:nvPr/>
                </p:nvSpPr>
                <p:spPr bwMode="auto">
                  <a:xfrm flipH="1">
                    <a:off x="3322" y="2900"/>
                    <a:ext cx="500" cy="109"/>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28" name="Line 117">
                    <a:extLst>
                      <a:ext uri="{FF2B5EF4-FFF2-40B4-BE49-F238E27FC236}">
                        <a16:creationId xmlns:a16="http://schemas.microsoft.com/office/drawing/2014/main" id="{BA72F02B-0E18-80B5-68A3-A37BD64A0CA2}"/>
                      </a:ext>
                    </a:extLst>
                  </p:cNvPr>
                  <p:cNvSpPr>
                    <a:spLocks noChangeShapeType="1"/>
                  </p:cNvSpPr>
                  <p:nvPr/>
                </p:nvSpPr>
                <p:spPr bwMode="auto">
                  <a:xfrm flipV="1">
                    <a:off x="3330" y="2931"/>
                    <a:ext cx="914" cy="86"/>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29" name="Line 118">
                    <a:extLst>
                      <a:ext uri="{FF2B5EF4-FFF2-40B4-BE49-F238E27FC236}">
                        <a16:creationId xmlns:a16="http://schemas.microsoft.com/office/drawing/2014/main" id="{A5C8634E-D501-33D4-E671-1F3098212D57}"/>
                      </a:ext>
                    </a:extLst>
                  </p:cNvPr>
                  <p:cNvSpPr>
                    <a:spLocks noChangeShapeType="1"/>
                  </p:cNvSpPr>
                  <p:nvPr/>
                </p:nvSpPr>
                <p:spPr bwMode="auto">
                  <a:xfrm flipH="1">
                    <a:off x="3999" y="2939"/>
                    <a:ext cx="253" cy="70"/>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30" name="Line 119">
                    <a:extLst>
                      <a:ext uri="{FF2B5EF4-FFF2-40B4-BE49-F238E27FC236}">
                        <a16:creationId xmlns:a16="http://schemas.microsoft.com/office/drawing/2014/main" id="{F8020AFD-09AC-6ED3-9EA4-265B0073A804}"/>
                      </a:ext>
                    </a:extLst>
                  </p:cNvPr>
                  <p:cNvSpPr>
                    <a:spLocks noChangeShapeType="1"/>
                  </p:cNvSpPr>
                  <p:nvPr/>
                </p:nvSpPr>
                <p:spPr bwMode="auto">
                  <a:xfrm flipV="1">
                    <a:off x="4007" y="2892"/>
                    <a:ext cx="1407" cy="125"/>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grpSp>
            <p:grpSp>
              <p:nvGrpSpPr>
                <p:cNvPr id="22614" name="Group 120">
                  <a:extLst>
                    <a:ext uri="{FF2B5EF4-FFF2-40B4-BE49-F238E27FC236}">
                      <a16:creationId xmlns:a16="http://schemas.microsoft.com/office/drawing/2014/main" id="{87D3F173-C193-A23F-D4D7-FA99766C335B}"/>
                    </a:ext>
                  </a:extLst>
                </p:cNvPr>
                <p:cNvGrpSpPr>
                  <a:grpSpLocks/>
                </p:cNvGrpSpPr>
                <p:nvPr/>
              </p:nvGrpSpPr>
              <p:grpSpPr bwMode="auto">
                <a:xfrm>
                  <a:off x="1852" y="2970"/>
                  <a:ext cx="3685" cy="124"/>
                  <a:chOff x="1852" y="2970"/>
                  <a:chExt cx="3685" cy="124"/>
                </a:xfrm>
              </p:grpSpPr>
              <p:sp>
                <p:nvSpPr>
                  <p:cNvPr id="22621" name="Line 121">
                    <a:extLst>
                      <a:ext uri="{FF2B5EF4-FFF2-40B4-BE49-F238E27FC236}">
                        <a16:creationId xmlns:a16="http://schemas.microsoft.com/office/drawing/2014/main" id="{B9F98EA8-796A-3E85-B20A-D18B0D17A329}"/>
                      </a:ext>
                    </a:extLst>
                  </p:cNvPr>
                  <p:cNvSpPr>
                    <a:spLocks noChangeShapeType="1"/>
                  </p:cNvSpPr>
                  <p:nvPr/>
                </p:nvSpPr>
                <p:spPr bwMode="auto">
                  <a:xfrm flipV="1">
                    <a:off x="1852" y="2970"/>
                    <a:ext cx="2085" cy="85"/>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22" name="Line 122">
                    <a:extLst>
                      <a:ext uri="{FF2B5EF4-FFF2-40B4-BE49-F238E27FC236}">
                        <a16:creationId xmlns:a16="http://schemas.microsoft.com/office/drawing/2014/main" id="{A2E17B26-BEF5-44DD-5571-EA1955FE3376}"/>
                      </a:ext>
                    </a:extLst>
                  </p:cNvPr>
                  <p:cNvSpPr>
                    <a:spLocks noChangeShapeType="1"/>
                  </p:cNvSpPr>
                  <p:nvPr/>
                </p:nvSpPr>
                <p:spPr bwMode="auto">
                  <a:xfrm flipH="1">
                    <a:off x="3444" y="2978"/>
                    <a:ext cx="501" cy="108"/>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23" name="Line 123">
                    <a:extLst>
                      <a:ext uri="{FF2B5EF4-FFF2-40B4-BE49-F238E27FC236}">
                        <a16:creationId xmlns:a16="http://schemas.microsoft.com/office/drawing/2014/main" id="{F2C4AE12-13A3-6737-6A3F-47227BC8E246}"/>
                      </a:ext>
                    </a:extLst>
                  </p:cNvPr>
                  <p:cNvSpPr>
                    <a:spLocks noChangeShapeType="1"/>
                  </p:cNvSpPr>
                  <p:nvPr/>
                </p:nvSpPr>
                <p:spPr bwMode="auto">
                  <a:xfrm flipV="1">
                    <a:off x="3452" y="3009"/>
                    <a:ext cx="915" cy="85"/>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24" name="Line 124">
                    <a:extLst>
                      <a:ext uri="{FF2B5EF4-FFF2-40B4-BE49-F238E27FC236}">
                        <a16:creationId xmlns:a16="http://schemas.microsoft.com/office/drawing/2014/main" id="{D326136B-AD05-BF52-0867-025E8DCC23CA}"/>
                      </a:ext>
                    </a:extLst>
                  </p:cNvPr>
                  <p:cNvSpPr>
                    <a:spLocks noChangeShapeType="1"/>
                  </p:cNvSpPr>
                  <p:nvPr/>
                </p:nvSpPr>
                <p:spPr bwMode="auto">
                  <a:xfrm flipH="1">
                    <a:off x="4122" y="3017"/>
                    <a:ext cx="253" cy="69"/>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25" name="Line 125">
                    <a:extLst>
                      <a:ext uri="{FF2B5EF4-FFF2-40B4-BE49-F238E27FC236}">
                        <a16:creationId xmlns:a16="http://schemas.microsoft.com/office/drawing/2014/main" id="{C19EC789-14F3-B4B3-4457-B733EE53BECD}"/>
                      </a:ext>
                    </a:extLst>
                  </p:cNvPr>
                  <p:cNvSpPr>
                    <a:spLocks noChangeShapeType="1"/>
                  </p:cNvSpPr>
                  <p:nvPr/>
                </p:nvSpPr>
                <p:spPr bwMode="auto">
                  <a:xfrm flipV="1">
                    <a:off x="4130" y="2970"/>
                    <a:ext cx="1407" cy="124"/>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grpSp>
            <p:grpSp>
              <p:nvGrpSpPr>
                <p:cNvPr id="22615" name="Group 126">
                  <a:extLst>
                    <a:ext uri="{FF2B5EF4-FFF2-40B4-BE49-F238E27FC236}">
                      <a16:creationId xmlns:a16="http://schemas.microsoft.com/office/drawing/2014/main" id="{28EBD0FD-D0CD-E5FC-E6E2-98C32E74A96B}"/>
                    </a:ext>
                  </a:extLst>
                </p:cNvPr>
                <p:cNvGrpSpPr>
                  <a:grpSpLocks/>
                </p:cNvGrpSpPr>
                <p:nvPr/>
              </p:nvGrpSpPr>
              <p:grpSpPr bwMode="auto">
                <a:xfrm>
                  <a:off x="1975" y="3047"/>
                  <a:ext cx="3685" cy="125"/>
                  <a:chOff x="1975" y="3047"/>
                  <a:chExt cx="3685" cy="125"/>
                </a:xfrm>
              </p:grpSpPr>
              <p:sp>
                <p:nvSpPr>
                  <p:cNvPr id="22616" name="Line 127">
                    <a:extLst>
                      <a:ext uri="{FF2B5EF4-FFF2-40B4-BE49-F238E27FC236}">
                        <a16:creationId xmlns:a16="http://schemas.microsoft.com/office/drawing/2014/main" id="{616EBB2F-A3CA-7F3B-6E2E-0CB20CD10ED7}"/>
                      </a:ext>
                    </a:extLst>
                  </p:cNvPr>
                  <p:cNvSpPr>
                    <a:spLocks noChangeShapeType="1"/>
                  </p:cNvSpPr>
                  <p:nvPr/>
                </p:nvSpPr>
                <p:spPr bwMode="auto">
                  <a:xfrm flipV="1">
                    <a:off x="1975" y="3047"/>
                    <a:ext cx="2085" cy="86"/>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17" name="Line 128">
                    <a:extLst>
                      <a:ext uri="{FF2B5EF4-FFF2-40B4-BE49-F238E27FC236}">
                        <a16:creationId xmlns:a16="http://schemas.microsoft.com/office/drawing/2014/main" id="{FBE0B883-5D9E-53F6-412F-9772CD3AF597}"/>
                      </a:ext>
                    </a:extLst>
                  </p:cNvPr>
                  <p:cNvSpPr>
                    <a:spLocks noChangeShapeType="1"/>
                  </p:cNvSpPr>
                  <p:nvPr/>
                </p:nvSpPr>
                <p:spPr bwMode="auto">
                  <a:xfrm flipH="1">
                    <a:off x="3567" y="3055"/>
                    <a:ext cx="501" cy="109"/>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18" name="Line 129">
                    <a:extLst>
                      <a:ext uri="{FF2B5EF4-FFF2-40B4-BE49-F238E27FC236}">
                        <a16:creationId xmlns:a16="http://schemas.microsoft.com/office/drawing/2014/main" id="{660C10D1-34F5-113D-BBFD-DFB51A80C750}"/>
                      </a:ext>
                    </a:extLst>
                  </p:cNvPr>
                  <p:cNvSpPr>
                    <a:spLocks noChangeShapeType="1"/>
                  </p:cNvSpPr>
                  <p:nvPr/>
                </p:nvSpPr>
                <p:spPr bwMode="auto">
                  <a:xfrm flipV="1">
                    <a:off x="3575" y="3086"/>
                    <a:ext cx="915" cy="86"/>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19" name="Line 130">
                    <a:extLst>
                      <a:ext uri="{FF2B5EF4-FFF2-40B4-BE49-F238E27FC236}">
                        <a16:creationId xmlns:a16="http://schemas.microsoft.com/office/drawing/2014/main" id="{A192C00B-6F96-8C9A-DA45-2480B412A923}"/>
                      </a:ext>
                    </a:extLst>
                  </p:cNvPr>
                  <p:cNvSpPr>
                    <a:spLocks noChangeShapeType="1"/>
                  </p:cNvSpPr>
                  <p:nvPr/>
                </p:nvSpPr>
                <p:spPr bwMode="auto">
                  <a:xfrm flipH="1">
                    <a:off x="4244" y="3094"/>
                    <a:ext cx="254" cy="70"/>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20" name="Line 131">
                    <a:extLst>
                      <a:ext uri="{FF2B5EF4-FFF2-40B4-BE49-F238E27FC236}">
                        <a16:creationId xmlns:a16="http://schemas.microsoft.com/office/drawing/2014/main" id="{3333F080-6047-EB2B-08A5-41F5DF15C719}"/>
                      </a:ext>
                    </a:extLst>
                  </p:cNvPr>
                  <p:cNvSpPr>
                    <a:spLocks noChangeShapeType="1"/>
                  </p:cNvSpPr>
                  <p:nvPr/>
                </p:nvSpPr>
                <p:spPr bwMode="auto">
                  <a:xfrm flipV="1">
                    <a:off x="4252" y="3047"/>
                    <a:ext cx="1408" cy="125"/>
                  </a:xfrm>
                  <a:prstGeom prst="line">
                    <a:avLst/>
                  </a:prstGeom>
                  <a:noFill/>
                  <a:ln w="127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grpSp>
          </p:grpSp>
        </p:grpSp>
        <p:graphicFrame>
          <p:nvGraphicFramePr>
            <p:cNvPr id="22536" name="Object 132">
              <a:hlinkClick r:id="" action="ppaction://ole?verb=0"/>
              <a:extLst>
                <a:ext uri="{FF2B5EF4-FFF2-40B4-BE49-F238E27FC236}">
                  <a16:creationId xmlns:a16="http://schemas.microsoft.com/office/drawing/2014/main" id="{160F3439-7DE5-1011-7AB1-8DF4F0C7C417}"/>
                </a:ext>
              </a:extLst>
            </p:cNvPr>
            <p:cNvGraphicFramePr>
              <a:graphicFrameLocks/>
            </p:cNvGraphicFramePr>
            <p:nvPr/>
          </p:nvGraphicFramePr>
          <p:xfrm>
            <a:off x="0" y="960"/>
            <a:ext cx="1414" cy="3120"/>
          </p:xfrm>
          <a:graphic>
            <a:graphicData uri="http://schemas.openxmlformats.org/presentationml/2006/ole">
              <mc:AlternateContent xmlns:mc="http://schemas.openxmlformats.org/markup-compatibility/2006">
                <mc:Choice xmlns:v="urn:schemas-microsoft-com:vml" Requires="v">
                  <p:oleObj name="Microsoft Drawing 1.01" r:id="rId3" imgW="857349" imgH="1014239" progId="MSDraw.1.01">
                    <p:embed/>
                  </p:oleObj>
                </mc:Choice>
                <mc:Fallback>
                  <p:oleObj name="Microsoft Drawing 1.01" r:id="rId3" imgW="857349" imgH="1014239" progId="MSDraw.1.01">
                    <p:embed/>
                    <p:pic>
                      <p:nvPicPr>
                        <p:cNvPr id="0" name="Object 13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60"/>
                          <a:ext cx="1414" cy="3120"/>
                        </a:xfrm>
                        <a:prstGeom prst="rect">
                          <a:avLst/>
                        </a:prstGeom>
                        <a:noFill/>
                        <a:ln>
                          <a:noFill/>
                        </a:ln>
                        <a:effectLst>
                          <a:outerShdw dist="107763" dir="2700000" algn="ctr" rotWithShape="0">
                            <a:srgbClr val="F6BF69"/>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oleObj>
                </mc:Fallback>
              </mc:AlternateContent>
            </a:graphicData>
          </a:graphic>
        </p:graphicFrame>
        <p:grpSp>
          <p:nvGrpSpPr>
            <p:cNvPr id="22537" name="Group 133">
              <a:extLst>
                <a:ext uri="{FF2B5EF4-FFF2-40B4-BE49-F238E27FC236}">
                  <a16:creationId xmlns:a16="http://schemas.microsoft.com/office/drawing/2014/main" id="{BFE3AF5D-FA80-26EC-8545-823803101493}"/>
                </a:ext>
              </a:extLst>
            </p:cNvPr>
            <p:cNvGrpSpPr>
              <a:grpSpLocks/>
            </p:cNvGrpSpPr>
            <p:nvPr/>
          </p:nvGrpSpPr>
          <p:grpSpPr bwMode="auto">
            <a:xfrm>
              <a:off x="3257" y="1181"/>
              <a:ext cx="1015" cy="2487"/>
              <a:chOff x="3528" y="1181"/>
              <a:chExt cx="1100" cy="2487"/>
            </a:xfrm>
          </p:grpSpPr>
          <p:sp>
            <p:nvSpPr>
              <p:cNvPr id="22602" name="Arc 134">
                <a:extLst>
                  <a:ext uri="{FF2B5EF4-FFF2-40B4-BE49-F238E27FC236}">
                    <a16:creationId xmlns:a16="http://schemas.microsoft.com/office/drawing/2014/main" id="{FC1CF330-4DDB-8C9C-81D8-9A5F99CF7109}"/>
                  </a:ext>
                </a:extLst>
              </p:cNvPr>
              <p:cNvSpPr>
                <a:spLocks/>
              </p:cNvSpPr>
              <p:nvPr/>
            </p:nvSpPr>
            <p:spPr bwMode="auto">
              <a:xfrm>
                <a:off x="3528" y="2376"/>
                <a:ext cx="1100" cy="12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600"/>
                      <a:pt x="0" y="21600"/>
                    </a:cubicBezTo>
                  </a:path>
                  <a:path w="21600" h="21600" stroke="0" extrusionOk="0">
                    <a:moveTo>
                      <a:pt x="21600" y="0"/>
                    </a:moveTo>
                    <a:cubicBezTo>
                      <a:pt x="21600" y="11929"/>
                      <a:pt x="11929" y="21600"/>
                      <a:pt x="0" y="21600"/>
                    </a:cubicBezTo>
                    <a:lnTo>
                      <a:pt x="0" y="0"/>
                    </a:lnTo>
                    <a:lnTo>
                      <a:pt x="21600" y="0"/>
                    </a:lnTo>
                    <a:close/>
                  </a:path>
                </a:pathLst>
              </a:custGeom>
              <a:noFill/>
              <a:ln w="12700" cap="rnd">
                <a:solidFill>
                  <a:srgbClr val="FFA27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03" name="Arc 135">
                <a:extLst>
                  <a:ext uri="{FF2B5EF4-FFF2-40B4-BE49-F238E27FC236}">
                    <a16:creationId xmlns:a16="http://schemas.microsoft.com/office/drawing/2014/main" id="{B7622CED-394A-7FE6-21F9-05EE48CA96AE}"/>
                  </a:ext>
                </a:extLst>
              </p:cNvPr>
              <p:cNvSpPr>
                <a:spLocks/>
              </p:cNvSpPr>
              <p:nvPr/>
            </p:nvSpPr>
            <p:spPr bwMode="auto">
              <a:xfrm>
                <a:off x="3575" y="1181"/>
                <a:ext cx="1053" cy="1196"/>
              </a:xfrm>
              <a:custGeom>
                <a:avLst/>
                <a:gdLst>
                  <a:gd name="T0" fmla="*/ 0 w 21621"/>
                  <a:gd name="T1" fmla="*/ 0 h 21600"/>
                  <a:gd name="T2" fmla="*/ 0 w 21621"/>
                  <a:gd name="T3" fmla="*/ 0 h 21600"/>
                  <a:gd name="T4" fmla="*/ 0 w 21621"/>
                  <a:gd name="T5" fmla="*/ 0 h 21600"/>
                  <a:gd name="T6" fmla="*/ 0 60000 65536"/>
                  <a:gd name="T7" fmla="*/ 0 60000 65536"/>
                  <a:gd name="T8" fmla="*/ 0 60000 65536"/>
                </a:gdLst>
                <a:ahLst/>
                <a:cxnLst>
                  <a:cxn ang="T6">
                    <a:pos x="T0" y="T1"/>
                  </a:cxn>
                  <a:cxn ang="T7">
                    <a:pos x="T2" y="T3"/>
                  </a:cxn>
                  <a:cxn ang="T8">
                    <a:pos x="T4" y="T5"/>
                  </a:cxn>
                </a:cxnLst>
                <a:rect l="0" t="0" r="r" b="b"/>
                <a:pathLst>
                  <a:path w="21621" h="21600" fill="none" extrusionOk="0">
                    <a:moveTo>
                      <a:pt x="0" y="0"/>
                    </a:moveTo>
                    <a:cubicBezTo>
                      <a:pt x="7" y="0"/>
                      <a:pt x="14" y="0"/>
                      <a:pt x="21" y="0"/>
                    </a:cubicBezTo>
                    <a:cubicBezTo>
                      <a:pt x="11950" y="0"/>
                      <a:pt x="21621" y="9670"/>
                      <a:pt x="21621" y="21600"/>
                    </a:cubicBezTo>
                  </a:path>
                  <a:path w="21621" h="21600" stroke="0" extrusionOk="0">
                    <a:moveTo>
                      <a:pt x="0" y="0"/>
                    </a:moveTo>
                    <a:cubicBezTo>
                      <a:pt x="7" y="0"/>
                      <a:pt x="14" y="0"/>
                      <a:pt x="21" y="0"/>
                    </a:cubicBezTo>
                    <a:cubicBezTo>
                      <a:pt x="11950" y="0"/>
                      <a:pt x="21621" y="9670"/>
                      <a:pt x="21621" y="21600"/>
                    </a:cubicBezTo>
                    <a:lnTo>
                      <a:pt x="21" y="21600"/>
                    </a:lnTo>
                    <a:lnTo>
                      <a:pt x="0" y="0"/>
                    </a:lnTo>
                    <a:close/>
                  </a:path>
                </a:pathLst>
              </a:custGeom>
              <a:noFill/>
              <a:ln w="12700" cap="rnd">
                <a:solidFill>
                  <a:srgbClr val="FFA27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grpSp>
        <p:grpSp>
          <p:nvGrpSpPr>
            <p:cNvPr id="22538" name="Group 136">
              <a:extLst>
                <a:ext uri="{FF2B5EF4-FFF2-40B4-BE49-F238E27FC236}">
                  <a16:creationId xmlns:a16="http://schemas.microsoft.com/office/drawing/2014/main" id="{E46E2DD7-D56F-52B3-E233-C24E08613785}"/>
                </a:ext>
              </a:extLst>
            </p:cNvPr>
            <p:cNvGrpSpPr>
              <a:grpSpLocks/>
            </p:cNvGrpSpPr>
            <p:nvPr/>
          </p:nvGrpSpPr>
          <p:grpSpPr bwMode="auto">
            <a:xfrm>
              <a:off x="2592" y="1229"/>
              <a:ext cx="1015" cy="2487"/>
              <a:chOff x="2808" y="1229"/>
              <a:chExt cx="1100" cy="2487"/>
            </a:xfrm>
          </p:grpSpPr>
          <p:sp>
            <p:nvSpPr>
              <p:cNvPr id="22600" name="Arc 137">
                <a:extLst>
                  <a:ext uri="{FF2B5EF4-FFF2-40B4-BE49-F238E27FC236}">
                    <a16:creationId xmlns:a16="http://schemas.microsoft.com/office/drawing/2014/main" id="{680516AE-141D-3182-B6D4-9E5695D47D05}"/>
                  </a:ext>
                </a:extLst>
              </p:cNvPr>
              <p:cNvSpPr>
                <a:spLocks/>
              </p:cNvSpPr>
              <p:nvPr/>
            </p:nvSpPr>
            <p:spPr bwMode="auto">
              <a:xfrm>
                <a:off x="2808" y="2424"/>
                <a:ext cx="1100" cy="12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600"/>
                      <a:pt x="0" y="21600"/>
                    </a:cubicBezTo>
                  </a:path>
                  <a:path w="21600" h="21600" stroke="0" extrusionOk="0">
                    <a:moveTo>
                      <a:pt x="21600" y="0"/>
                    </a:moveTo>
                    <a:cubicBezTo>
                      <a:pt x="21600" y="11929"/>
                      <a:pt x="11929" y="21600"/>
                      <a:pt x="0" y="21600"/>
                    </a:cubicBezTo>
                    <a:lnTo>
                      <a:pt x="0" y="0"/>
                    </a:lnTo>
                    <a:lnTo>
                      <a:pt x="21600" y="0"/>
                    </a:lnTo>
                    <a:close/>
                  </a:path>
                </a:pathLst>
              </a:custGeom>
              <a:noFill/>
              <a:ln w="12700" cap="rnd">
                <a:solidFill>
                  <a:srgbClr val="F7668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601" name="Arc 138">
                <a:extLst>
                  <a:ext uri="{FF2B5EF4-FFF2-40B4-BE49-F238E27FC236}">
                    <a16:creationId xmlns:a16="http://schemas.microsoft.com/office/drawing/2014/main" id="{A9CD1D86-B77C-AE00-3806-750FDE99AA93}"/>
                  </a:ext>
                </a:extLst>
              </p:cNvPr>
              <p:cNvSpPr>
                <a:spLocks/>
              </p:cNvSpPr>
              <p:nvPr/>
            </p:nvSpPr>
            <p:spPr bwMode="auto">
              <a:xfrm>
                <a:off x="2855" y="1229"/>
                <a:ext cx="1053" cy="1196"/>
              </a:xfrm>
              <a:custGeom>
                <a:avLst/>
                <a:gdLst>
                  <a:gd name="T0" fmla="*/ 0 w 21621"/>
                  <a:gd name="T1" fmla="*/ 0 h 21600"/>
                  <a:gd name="T2" fmla="*/ 0 w 21621"/>
                  <a:gd name="T3" fmla="*/ 0 h 21600"/>
                  <a:gd name="T4" fmla="*/ 0 w 21621"/>
                  <a:gd name="T5" fmla="*/ 0 h 21600"/>
                  <a:gd name="T6" fmla="*/ 0 60000 65536"/>
                  <a:gd name="T7" fmla="*/ 0 60000 65536"/>
                  <a:gd name="T8" fmla="*/ 0 60000 65536"/>
                </a:gdLst>
                <a:ahLst/>
                <a:cxnLst>
                  <a:cxn ang="T6">
                    <a:pos x="T0" y="T1"/>
                  </a:cxn>
                  <a:cxn ang="T7">
                    <a:pos x="T2" y="T3"/>
                  </a:cxn>
                  <a:cxn ang="T8">
                    <a:pos x="T4" y="T5"/>
                  </a:cxn>
                </a:cxnLst>
                <a:rect l="0" t="0" r="r" b="b"/>
                <a:pathLst>
                  <a:path w="21621" h="21600" fill="none" extrusionOk="0">
                    <a:moveTo>
                      <a:pt x="0" y="0"/>
                    </a:moveTo>
                    <a:cubicBezTo>
                      <a:pt x="7" y="0"/>
                      <a:pt x="14" y="0"/>
                      <a:pt x="21" y="0"/>
                    </a:cubicBezTo>
                    <a:cubicBezTo>
                      <a:pt x="11950" y="0"/>
                      <a:pt x="21621" y="9670"/>
                      <a:pt x="21621" y="21600"/>
                    </a:cubicBezTo>
                  </a:path>
                  <a:path w="21621" h="21600" stroke="0" extrusionOk="0">
                    <a:moveTo>
                      <a:pt x="0" y="0"/>
                    </a:moveTo>
                    <a:cubicBezTo>
                      <a:pt x="7" y="0"/>
                      <a:pt x="14" y="0"/>
                      <a:pt x="21" y="0"/>
                    </a:cubicBezTo>
                    <a:cubicBezTo>
                      <a:pt x="11950" y="0"/>
                      <a:pt x="21621" y="9670"/>
                      <a:pt x="21621" y="21600"/>
                    </a:cubicBezTo>
                    <a:lnTo>
                      <a:pt x="21" y="21600"/>
                    </a:lnTo>
                    <a:lnTo>
                      <a:pt x="0" y="0"/>
                    </a:lnTo>
                    <a:close/>
                  </a:path>
                </a:pathLst>
              </a:custGeom>
              <a:noFill/>
              <a:ln w="12700" cap="rnd">
                <a:solidFill>
                  <a:srgbClr val="F7668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grpSp>
        <p:grpSp>
          <p:nvGrpSpPr>
            <p:cNvPr id="22539" name="Group 139">
              <a:extLst>
                <a:ext uri="{FF2B5EF4-FFF2-40B4-BE49-F238E27FC236}">
                  <a16:creationId xmlns:a16="http://schemas.microsoft.com/office/drawing/2014/main" id="{BA1E7DF5-43CE-81EB-8582-35E1BF0EDDAC}"/>
                </a:ext>
              </a:extLst>
            </p:cNvPr>
            <p:cNvGrpSpPr>
              <a:grpSpLocks/>
            </p:cNvGrpSpPr>
            <p:nvPr/>
          </p:nvGrpSpPr>
          <p:grpSpPr bwMode="auto">
            <a:xfrm>
              <a:off x="1905" y="1301"/>
              <a:ext cx="1216" cy="2440"/>
              <a:chOff x="2064" y="1301"/>
              <a:chExt cx="1317" cy="2440"/>
            </a:xfrm>
          </p:grpSpPr>
          <p:sp>
            <p:nvSpPr>
              <p:cNvPr id="22598" name="Arc 140">
                <a:extLst>
                  <a:ext uri="{FF2B5EF4-FFF2-40B4-BE49-F238E27FC236}">
                    <a16:creationId xmlns:a16="http://schemas.microsoft.com/office/drawing/2014/main" id="{C0DCD4C4-128A-448A-5C3B-EB03304655D1}"/>
                  </a:ext>
                </a:extLst>
              </p:cNvPr>
              <p:cNvSpPr>
                <a:spLocks/>
              </p:cNvSpPr>
              <p:nvPr/>
            </p:nvSpPr>
            <p:spPr bwMode="auto">
              <a:xfrm>
                <a:off x="2064" y="2473"/>
                <a:ext cx="1316" cy="1268"/>
              </a:xfrm>
              <a:custGeom>
                <a:avLst/>
                <a:gdLst>
                  <a:gd name="T0" fmla="*/ 0 w 21600"/>
                  <a:gd name="T1" fmla="*/ 0 h 21617"/>
                  <a:gd name="T2" fmla="*/ 0 w 21600"/>
                  <a:gd name="T3" fmla="*/ 0 h 21617"/>
                  <a:gd name="T4" fmla="*/ 0 w 21600"/>
                  <a:gd name="T5" fmla="*/ 0 h 21617"/>
                  <a:gd name="T6" fmla="*/ 0 60000 65536"/>
                  <a:gd name="T7" fmla="*/ 0 60000 65536"/>
                  <a:gd name="T8" fmla="*/ 0 60000 65536"/>
                </a:gdLst>
                <a:ahLst/>
                <a:cxnLst>
                  <a:cxn ang="T6">
                    <a:pos x="T0" y="T1"/>
                  </a:cxn>
                  <a:cxn ang="T7">
                    <a:pos x="T2" y="T3"/>
                  </a:cxn>
                  <a:cxn ang="T8">
                    <a:pos x="T4" y="T5"/>
                  </a:cxn>
                </a:cxnLst>
                <a:rect l="0" t="0" r="r" b="b"/>
                <a:pathLst>
                  <a:path w="21600" h="21617" fill="none" extrusionOk="0">
                    <a:moveTo>
                      <a:pt x="21599" y="0"/>
                    </a:moveTo>
                    <a:cubicBezTo>
                      <a:pt x="21599" y="5"/>
                      <a:pt x="21600" y="11"/>
                      <a:pt x="21600" y="17"/>
                    </a:cubicBezTo>
                    <a:cubicBezTo>
                      <a:pt x="21600" y="11946"/>
                      <a:pt x="11929" y="21617"/>
                      <a:pt x="0" y="21617"/>
                    </a:cubicBezTo>
                  </a:path>
                  <a:path w="21600" h="21617" stroke="0" extrusionOk="0">
                    <a:moveTo>
                      <a:pt x="21599" y="0"/>
                    </a:moveTo>
                    <a:cubicBezTo>
                      <a:pt x="21599" y="5"/>
                      <a:pt x="21600" y="11"/>
                      <a:pt x="21600" y="17"/>
                    </a:cubicBezTo>
                    <a:cubicBezTo>
                      <a:pt x="21600" y="11946"/>
                      <a:pt x="11929" y="21617"/>
                      <a:pt x="0" y="21617"/>
                    </a:cubicBezTo>
                    <a:lnTo>
                      <a:pt x="0" y="17"/>
                    </a:lnTo>
                    <a:lnTo>
                      <a:pt x="21599" y="0"/>
                    </a:lnTo>
                    <a:close/>
                  </a:path>
                </a:pathLst>
              </a:custGeom>
              <a:noFill/>
              <a:ln w="12700" cap="rnd">
                <a:solidFill>
                  <a:srgbClr val="E5405D"/>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599" name="Arc 141">
                <a:extLst>
                  <a:ext uri="{FF2B5EF4-FFF2-40B4-BE49-F238E27FC236}">
                    <a16:creationId xmlns:a16="http://schemas.microsoft.com/office/drawing/2014/main" id="{9586986E-71A3-9065-2C1B-5052BAC88414}"/>
                  </a:ext>
                </a:extLst>
              </p:cNvPr>
              <p:cNvSpPr>
                <a:spLocks/>
              </p:cNvSpPr>
              <p:nvPr/>
            </p:nvSpPr>
            <p:spPr bwMode="auto">
              <a:xfrm>
                <a:off x="2121" y="1301"/>
                <a:ext cx="1260" cy="1173"/>
              </a:xfrm>
              <a:custGeom>
                <a:avLst/>
                <a:gdLst>
                  <a:gd name="T0" fmla="*/ 0 w 21617"/>
                  <a:gd name="T1" fmla="*/ 0 h 21600"/>
                  <a:gd name="T2" fmla="*/ 0 w 21617"/>
                  <a:gd name="T3" fmla="*/ 0 h 21600"/>
                  <a:gd name="T4" fmla="*/ 0 w 21617"/>
                  <a:gd name="T5" fmla="*/ 0 h 21600"/>
                  <a:gd name="T6" fmla="*/ 0 60000 65536"/>
                  <a:gd name="T7" fmla="*/ 0 60000 65536"/>
                  <a:gd name="T8" fmla="*/ 0 60000 65536"/>
                </a:gdLst>
                <a:ahLst/>
                <a:cxnLst>
                  <a:cxn ang="T6">
                    <a:pos x="T0" y="T1"/>
                  </a:cxn>
                  <a:cxn ang="T7">
                    <a:pos x="T2" y="T3"/>
                  </a:cxn>
                  <a:cxn ang="T8">
                    <a:pos x="T4" y="T5"/>
                  </a:cxn>
                </a:cxnLst>
                <a:rect l="0" t="0" r="r" b="b"/>
                <a:pathLst>
                  <a:path w="21617" h="21600" fill="none" extrusionOk="0">
                    <a:moveTo>
                      <a:pt x="0" y="0"/>
                    </a:moveTo>
                    <a:cubicBezTo>
                      <a:pt x="5" y="0"/>
                      <a:pt x="11" y="0"/>
                      <a:pt x="17" y="0"/>
                    </a:cubicBezTo>
                    <a:cubicBezTo>
                      <a:pt x="11939" y="0"/>
                      <a:pt x="21607" y="9659"/>
                      <a:pt x="21616" y="21582"/>
                    </a:cubicBezTo>
                  </a:path>
                  <a:path w="21617" h="21600" stroke="0" extrusionOk="0">
                    <a:moveTo>
                      <a:pt x="0" y="0"/>
                    </a:moveTo>
                    <a:cubicBezTo>
                      <a:pt x="5" y="0"/>
                      <a:pt x="11" y="0"/>
                      <a:pt x="17" y="0"/>
                    </a:cubicBezTo>
                    <a:cubicBezTo>
                      <a:pt x="11939" y="0"/>
                      <a:pt x="21607" y="9659"/>
                      <a:pt x="21616" y="21582"/>
                    </a:cubicBezTo>
                    <a:lnTo>
                      <a:pt x="17" y="21600"/>
                    </a:lnTo>
                    <a:lnTo>
                      <a:pt x="0" y="0"/>
                    </a:lnTo>
                    <a:close/>
                  </a:path>
                </a:pathLst>
              </a:custGeom>
              <a:noFill/>
              <a:ln w="12700" cap="rnd">
                <a:solidFill>
                  <a:srgbClr val="E5405D"/>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grpSp>
        <p:grpSp>
          <p:nvGrpSpPr>
            <p:cNvPr id="22540" name="Group 142">
              <a:extLst>
                <a:ext uri="{FF2B5EF4-FFF2-40B4-BE49-F238E27FC236}">
                  <a16:creationId xmlns:a16="http://schemas.microsoft.com/office/drawing/2014/main" id="{B7189996-5925-A31E-FF0E-66804A5CB889}"/>
                </a:ext>
              </a:extLst>
            </p:cNvPr>
            <p:cNvGrpSpPr>
              <a:grpSpLocks/>
            </p:cNvGrpSpPr>
            <p:nvPr/>
          </p:nvGrpSpPr>
          <p:grpSpPr bwMode="auto">
            <a:xfrm>
              <a:off x="1329" y="1445"/>
              <a:ext cx="1216" cy="2079"/>
              <a:chOff x="1440" y="1445"/>
              <a:chExt cx="1317" cy="2079"/>
            </a:xfrm>
          </p:grpSpPr>
          <p:sp>
            <p:nvSpPr>
              <p:cNvPr id="22596" name="Arc 143">
                <a:extLst>
                  <a:ext uri="{FF2B5EF4-FFF2-40B4-BE49-F238E27FC236}">
                    <a16:creationId xmlns:a16="http://schemas.microsoft.com/office/drawing/2014/main" id="{0EB3BC2D-4EFD-2970-8472-D5D1368F07D6}"/>
                  </a:ext>
                </a:extLst>
              </p:cNvPr>
              <p:cNvSpPr>
                <a:spLocks/>
              </p:cNvSpPr>
              <p:nvPr/>
            </p:nvSpPr>
            <p:spPr bwMode="auto">
              <a:xfrm>
                <a:off x="1440" y="2444"/>
                <a:ext cx="1316" cy="108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600"/>
                      <a:pt x="0" y="21600"/>
                    </a:cubicBezTo>
                  </a:path>
                  <a:path w="21600" h="21600" stroke="0" extrusionOk="0">
                    <a:moveTo>
                      <a:pt x="21600" y="0"/>
                    </a:moveTo>
                    <a:cubicBezTo>
                      <a:pt x="21600" y="11929"/>
                      <a:pt x="11929" y="21600"/>
                      <a:pt x="0" y="21600"/>
                    </a:cubicBezTo>
                    <a:lnTo>
                      <a:pt x="0" y="0"/>
                    </a:lnTo>
                    <a:lnTo>
                      <a:pt x="21600" y="0"/>
                    </a:lnTo>
                    <a:close/>
                  </a:path>
                </a:pathLst>
              </a:custGeom>
              <a:noFill/>
              <a:ln w="12700" cap="rnd">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597" name="Arc 144">
                <a:extLst>
                  <a:ext uri="{FF2B5EF4-FFF2-40B4-BE49-F238E27FC236}">
                    <a16:creationId xmlns:a16="http://schemas.microsoft.com/office/drawing/2014/main" id="{5CF2C564-512A-8A6E-2150-BE97EE481138}"/>
                  </a:ext>
                </a:extLst>
              </p:cNvPr>
              <p:cNvSpPr>
                <a:spLocks/>
              </p:cNvSpPr>
              <p:nvPr/>
            </p:nvSpPr>
            <p:spPr bwMode="auto">
              <a:xfrm>
                <a:off x="1498" y="1445"/>
                <a:ext cx="1259" cy="1000"/>
              </a:xfrm>
              <a:custGeom>
                <a:avLst/>
                <a:gdLst>
                  <a:gd name="T0" fmla="*/ 0 w 21617"/>
                  <a:gd name="T1" fmla="*/ 0 h 21600"/>
                  <a:gd name="T2" fmla="*/ 0 w 21617"/>
                  <a:gd name="T3" fmla="*/ 0 h 21600"/>
                  <a:gd name="T4" fmla="*/ 0 w 21617"/>
                  <a:gd name="T5" fmla="*/ 0 h 21600"/>
                  <a:gd name="T6" fmla="*/ 0 60000 65536"/>
                  <a:gd name="T7" fmla="*/ 0 60000 65536"/>
                  <a:gd name="T8" fmla="*/ 0 60000 65536"/>
                </a:gdLst>
                <a:ahLst/>
                <a:cxnLst>
                  <a:cxn ang="T6">
                    <a:pos x="T0" y="T1"/>
                  </a:cxn>
                  <a:cxn ang="T7">
                    <a:pos x="T2" y="T3"/>
                  </a:cxn>
                  <a:cxn ang="T8">
                    <a:pos x="T4" y="T5"/>
                  </a:cxn>
                </a:cxnLst>
                <a:rect l="0" t="0" r="r" b="b"/>
                <a:pathLst>
                  <a:path w="21617" h="21600" fill="none" extrusionOk="0">
                    <a:moveTo>
                      <a:pt x="0" y="0"/>
                    </a:moveTo>
                    <a:cubicBezTo>
                      <a:pt x="5" y="0"/>
                      <a:pt x="11" y="0"/>
                      <a:pt x="17" y="0"/>
                    </a:cubicBezTo>
                    <a:cubicBezTo>
                      <a:pt x="11946" y="0"/>
                      <a:pt x="21617" y="9670"/>
                      <a:pt x="21617" y="21600"/>
                    </a:cubicBezTo>
                  </a:path>
                  <a:path w="21617" h="21600" stroke="0" extrusionOk="0">
                    <a:moveTo>
                      <a:pt x="0" y="0"/>
                    </a:moveTo>
                    <a:cubicBezTo>
                      <a:pt x="5" y="0"/>
                      <a:pt x="11" y="0"/>
                      <a:pt x="17" y="0"/>
                    </a:cubicBezTo>
                    <a:cubicBezTo>
                      <a:pt x="11946" y="0"/>
                      <a:pt x="21617" y="9670"/>
                      <a:pt x="21617" y="21600"/>
                    </a:cubicBezTo>
                    <a:lnTo>
                      <a:pt x="17" y="21600"/>
                    </a:lnTo>
                    <a:lnTo>
                      <a:pt x="0" y="0"/>
                    </a:lnTo>
                    <a:close/>
                  </a:path>
                </a:pathLst>
              </a:custGeom>
              <a:noFill/>
              <a:ln w="12700" cap="rnd">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grpSp>
        <p:grpSp>
          <p:nvGrpSpPr>
            <p:cNvPr id="22541" name="Group 145">
              <a:extLst>
                <a:ext uri="{FF2B5EF4-FFF2-40B4-BE49-F238E27FC236}">
                  <a16:creationId xmlns:a16="http://schemas.microsoft.com/office/drawing/2014/main" id="{D1B8F557-F69E-58FB-5C20-F7FD69BC23EF}"/>
                </a:ext>
              </a:extLst>
            </p:cNvPr>
            <p:cNvGrpSpPr>
              <a:grpSpLocks/>
            </p:cNvGrpSpPr>
            <p:nvPr/>
          </p:nvGrpSpPr>
          <p:grpSpPr bwMode="auto">
            <a:xfrm>
              <a:off x="3833" y="1181"/>
              <a:ext cx="1015" cy="2487"/>
              <a:chOff x="4152" y="1181"/>
              <a:chExt cx="1100" cy="2487"/>
            </a:xfrm>
          </p:grpSpPr>
          <p:sp>
            <p:nvSpPr>
              <p:cNvPr id="22594" name="Arc 146">
                <a:extLst>
                  <a:ext uri="{FF2B5EF4-FFF2-40B4-BE49-F238E27FC236}">
                    <a16:creationId xmlns:a16="http://schemas.microsoft.com/office/drawing/2014/main" id="{5ED84E9A-0E83-5480-F91F-1554F186C983}"/>
                  </a:ext>
                </a:extLst>
              </p:cNvPr>
              <p:cNvSpPr>
                <a:spLocks/>
              </p:cNvSpPr>
              <p:nvPr/>
            </p:nvSpPr>
            <p:spPr bwMode="auto">
              <a:xfrm>
                <a:off x="4152" y="2376"/>
                <a:ext cx="1100" cy="12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600"/>
                      <a:pt x="0" y="21600"/>
                    </a:cubicBezTo>
                  </a:path>
                  <a:path w="21600" h="21600" stroke="0" extrusionOk="0">
                    <a:moveTo>
                      <a:pt x="21600" y="0"/>
                    </a:moveTo>
                    <a:cubicBezTo>
                      <a:pt x="21600" y="11929"/>
                      <a:pt x="11929" y="21600"/>
                      <a:pt x="0" y="21600"/>
                    </a:cubicBezTo>
                    <a:lnTo>
                      <a:pt x="0" y="0"/>
                    </a:lnTo>
                    <a:lnTo>
                      <a:pt x="21600" y="0"/>
                    </a:lnTo>
                    <a:close/>
                  </a:path>
                </a:pathLst>
              </a:custGeom>
              <a:noFill/>
              <a:ln w="12700" cap="rnd">
                <a:solidFill>
                  <a:srgbClr val="EAEC5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595" name="Arc 147">
                <a:extLst>
                  <a:ext uri="{FF2B5EF4-FFF2-40B4-BE49-F238E27FC236}">
                    <a16:creationId xmlns:a16="http://schemas.microsoft.com/office/drawing/2014/main" id="{87B081F8-4E71-4E3F-0BBD-A9E3FE952CCE}"/>
                  </a:ext>
                </a:extLst>
              </p:cNvPr>
              <p:cNvSpPr>
                <a:spLocks/>
              </p:cNvSpPr>
              <p:nvPr/>
            </p:nvSpPr>
            <p:spPr bwMode="auto">
              <a:xfrm>
                <a:off x="4199" y="1181"/>
                <a:ext cx="1053" cy="1196"/>
              </a:xfrm>
              <a:custGeom>
                <a:avLst/>
                <a:gdLst>
                  <a:gd name="T0" fmla="*/ 0 w 21621"/>
                  <a:gd name="T1" fmla="*/ 0 h 21600"/>
                  <a:gd name="T2" fmla="*/ 0 w 21621"/>
                  <a:gd name="T3" fmla="*/ 0 h 21600"/>
                  <a:gd name="T4" fmla="*/ 0 w 21621"/>
                  <a:gd name="T5" fmla="*/ 0 h 21600"/>
                  <a:gd name="T6" fmla="*/ 0 60000 65536"/>
                  <a:gd name="T7" fmla="*/ 0 60000 65536"/>
                  <a:gd name="T8" fmla="*/ 0 60000 65536"/>
                </a:gdLst>
                <a:ahLst/>
                <a:cxnLst>
                  <a:cxn ang="T6">
                    <a:pos x="T0" y="T1"/>
                  </a:cxn>
                  <a:cxn ang="T7">
                    <a:pos x="T2" y="T3"/>
                  </a:cxn>
                  <a:cxn ang="T8">
                    <a:pos x="T4" y="T5"/>
                  </a:cxn>
                </a:cxnLst>
                <a:rect l="0" t="0" r="r" b="b"/>
                <a:pathLst>
                  <a:path w="21621" h="21600" fill="none" extrusionOk="0">
                    <a:moveTo>
                      <a:pt x="0" y="0"/>
                    </a:moveTo>
                    <a:cubicBezTo>
                      <a:pt x="7" y="0"/>
                      <a:pt x="14" y="0"/>
                      <a:pt x="21" y="0"/>
                    </a:cubicBezTo>
                    <a:cubicBezTo>
                      <a:pt x="11950" y="0"/>
                      <a:pt x="21621" y="9670"/>
                      <a:pt x="21621" y="21600"/>
                    </a:cubicBezTo>
                  </a:path>
                  <a:path w="21621" h="21600" stroke="0" extrusionOk="0">
                    <a:moveTo>
                      <a:pt x="0" y="0"/>
                    </a:moveTo>
                    <a:cubicBezTo>
                      <a:pt x="7" y="0"/>
                      <a:pt x="14" y="0"/>
                      <a:pt x="21" y="0"/>
                    </a:cubicBezTo>
                    <a:cubicBezTo>
                      <a:pt x="11950" y="0"/>
                      <a:pt x="21621" y="9670"/>
                      <a:pt x="21621" y="21600"/>
                    </a:cubicBezTo>
                    <a:lnTo>
                      <a:pt x="21" y="21600"/>
                    </a:lnTo>
                    <a:lnTo>
                      <a:pt x="0" y="0"/>
                    </a:lnTo>
                    <a:close/>
                  </a:path>
                </a:pathLst>
              </a:custGeom>
              <a:noFill/>
              <a:ln w="12700" cap="rnd">
                <a:solidFill>
                  <a:srgbClr val="EAEC5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grpSp>
        <p:grpSp>
          <p:nvGrpSpPr>
            <p:cNvPr id="22542" name="Group 148">
              <a:extLst>
                <a:ext uri="{FF2B5EF4-FFF2-40B4-BE49-F238E27FC236}">
                  <a16:creationId xmlns:a16="http://schemas.microsoft.com/office/drawing/2014/main" id="{6D2A14E5-EAAC-6904-8554-9E9A9BD3798B}"/>
                </a:ext>
              </a:extLst>
            </p:cNvPr>
            <p:cNvGrpSpPr>
              <a:grpSpLocks/>
            </p:cNvGrpSpPr>
            <p:nvPr/>
          </p:nvGrpSpPr>
          <p:grpSpPr bwMode="auto">
            <a:xfrm>
              <a:off x="4449" y="1849"/>
              <a:ext cx="1277" cy="1097"/>
              <a:chOff x="4820" y="1849"/>
              <a:chExt cx="1383" cy="1097"/>
            </a:xfrm>
          </p:grpSpPr>
          <p:sp>
            <p:nvSpPr>
              <p:cNvPr id="22546" name="Rectangle 149">
                <a:extLst>
                  <a:ext uri="{FF2B5EF4-FFF2-40B4-BE49-F238E27FC236}">
                    <a16:creationId xmlns:a16="http://schemas.microsoft.com/office/drawing/2014/main" id="{F9444BCD-A2D6-038C-2917-F25609708A49}"/>
                  </a:ext>
                </a:extLst>
              </p:cNvPr>
              <p:cNvSpPr>
                <a:spLocks noChangeArrowheads="1"/>
              </p:cNvSpPr>
              <p:nvPr/>
            </p:nvSpPr>
            <p:spPr bwMode="auto">
              <a:xfrm>
                <a:off x="4824" y="2858"/>
                <a:ext cx="680" cy="58"/>
              </a:xfrm>
              <a:prstGeom prst="rect">
                <a:avLst/>
              </a:prstGeom>
              <a:solidFill>
                <a:srgbClr val="FDE3BA"/>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22547" name="Freeform 150">
                <a:extLst>
                  <a:ext uri="{FF2B5EF4-FFF2-40B4-BE49-F238E27FC236}">
                    <a16:creationId xmlns:a16="http://schemas.microsoft.com/office/drawing/2014/main" id="{E0D4A6FD-D3E0-43F3-3236-6188F6C21752}"/>
                  </a:ext>
                </a:extLst>
              </p:cNvPr>
              <p:cNvSpPr>
                <a:spLocks/>
              </p:cNvSpPr>
              <p:nvPr/>
            </p:nvSpPr>
            <p:spPr bwMode="auto">
              <a:xfrm>
                <a:off x="5512" y="2105"/>
                <a:ext cx="691" cy="821"/>
              </a:xfrm>
              <a:custGeom>
                <a:avLst/>
                <a:gdLst>
                  <a:gd name="T0" fmla="*/ 690 w 691"/>
                  <a:gd name="T1" fmla="*/ 0 h 821"/>
                  <a:gd name="T2" fmla="*/ 0 w 691"/>
                  <a:gd name="T3" fmla="*/ 749 h 821"/>
                  <a:gd name="T4" fmla="*/ 0 w 691"/>
                  <a:gd name="T5" fmla="*/ 820 h 821"/>
                  <a:gd name="T6" fmla="*/ 690 w 691"/>
                  <a:gd name="T7" fmla="*/ 71 h 821"/>
                  <a:gd name="T8" fmla="*/ 690 w 691"/>
                  <a:gd name="T9" fmla="*/ 0 h 8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1" h="821">
                    <a:moveTo>
                      <a:pt x="690" y="0"/>
                    </a:moveTo>
                    <a:lnTo>
                      <a:pt x="0" y="749"/>
                    </a:lnTo>
                    <a:lnTo>
                      <a:pt x="0" y="820"/>
                    </a:lnTo>
                    <a:lnTo>
                      <a:pt x="690" y="71"/>
                    </a:lnTo>
                    <a:lnTo>
                      <a:pt x="690" y="0"/>
                    </a:lnTo>
                  </a:path>
                </a:pathLst>
              </a:custGeom>
              <a:solidFill>
                <a:srgbClr val="FDE3B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fr-FR"/>
              </a:p>
            </p:txBody>
          </p:sp>
          <p:sp>
            <p:nvSpPr>
              <p:cNvPr id="22548" name="Freeform 151">
                <a:extLst>
                  <a:ext uri="{FF2B5EF4-FFF2-40B4-BE49-F238E27FC236}">
                    <a16:creationId xmlns:a16="http://schemas.microsoft.com/office/drawing/2014/main" id="{7A1CF6BE-DC09-209C-D5EA-9CC77E13A5EE}"/>
                  </a:ext>
                </a:extLst>
              </p:cNvPr>
              <p:cNvSpPr>
                <a:spLocks/>
              </p:cNvSpPr>
              <p:nvPr/>
            </p:nvSpPr>
            <p:spPr bwMode="auto">
              <a:xfrm>
                <a:off x="4820" y="2105"/>
                <a:ext cx="1383" cy="750"/>
              </a:xfrm>
              <a:custGeom>
                <a:avLst/>
                <a:gdLst>
                  <a:gd name="T0" fmla="*/ 920 w 1383"/>
                  <a:gd name="T1" fmla="*/ 0 h 750"/>
                  <a:gd name="T2" fmla="*/ 0 w 1383"/>
                  <a:gd name="T3" fmla="*/ 749 h 750"/>
                  <a:gd name="T4" fmla="*/ 692 w 1383"/>
                  <a:gd name="T5" fmla="*/ 749 h 750"/>
                  <a:gd name="T6" fmla="*/ 1382 w 1383"/>
                  <a:gd name="T7" fmla="*/ 0 h 750"/>
                  <a:gd name="T8" fmla="*/ 920 w 1383"/>
                  <a:gd name="T9" fmla="*/ 0 h 7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83" h="750">
                    <a:moveTo>
                      <a:pt x="920" y="0"/>
                    </a:moveTo>
                    <a:lnTo>
                      <a:pt x="0" y="749"/>
                    </a:lnTo>
                    <a:lnTo>
                      <a:pt x="692" y="749"/>
                    </a:lnTo>
                    <a:lnTo>
                      <a:pt x="1382" y="0"/>
                    </a:lnTo>
                    <a:lnTo>
                      <a:pt x="920" y="0"/>
                    </a:lnTo>
                  </a:path>
                </a:pathLst>
              </a:custGeom>
              <a:solidFill>
                <a:srgbClr val="FDE3B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fr-FR"/>
              </a:p>
            </p:txBody>
          </p:sp>
          <p:sp>
            <p:nvSpPr>
              <p:cNvPr id="22549" name="Arc 152">
                <a:extLst>
                  <a:ext uri="{FF2B5EF4-FFF2-40B4-BE49-F238E27FC236}">
                    <a16:creationId xmlns:a16="http://schemas.microsoft.com/office/drawing/2014/main" id="{FED0FEC1-C1FE-59EA-FA95-783D81E256EE}"/>
                  </a:ext>
                </a:extLst>
              </p:cNvPr>
              <p:cNvSpPr>
                <a:spLocks/>
              </p:cNvSpPr>
              <p:nvPr/>
            </p:nvSpPr>
            <p:spPr bwMode="auto">
              <a:xfrm>
                <a:off x="5090" y="2905"/>
                <a:ext cx="89" cy="41"/>
              </a:xfrm>
              <a:custGeom>
                <a:avLst/>
                <a:gdLst>
                  <a:gd name="T0" fmla="*/ 0 w 38806"/>
                  <a:gd name="T1" fmla="*/ 0 h 21600"/>
                  <a:gd name="T2" fmla="*/ 0 w 38806"/>
                  <a:gd name="T3" fmla="*/ 0 h 21600"/>
                  <a:gd name="T4" fmla="*/ 0 w 38806"/>
                  <a:gd name="T5" fmla="*/ 0 h 21600"/>
                  <a:gd name="T6" fmla="*/ 0 60000 65536"/>
                  <a:gd name="T7" fmla="*/ 0 60000 65536"/>
                  <a:gd name="T8" fmla="*/ 0 60000 65536"/>
                </a:gdLst>
                <a:ahLst/>
                <a:cxnLst>
                  <a:cxn ang="T6">
                    <a:pos x="T0" y="T1"/>
                  </a:cxn>
                  <a:cxn ang="T7">
                    <a:pos x="T2" y="T3"/>
                  </a:cxn>
                  <a:cxn ang="T8">
                    <a:pos x="T4" y="T5"/>
                  </a:cxn>
                </a:cxnLst>
                <a:rect l="0" t="0" r="r" b="b"/>
                <a:pathLst>
                  <a:path w="38806" h="21600" fill="none" extrusionOk="0">
                    <a:moveTo>
                      <a:pt x="-1" y="12280"/>
                    </a:moveTo>
                    <a:cubicBezTo>
                      <a:pt x="3588" y="4776"/>
                      <a:pt x="11167" y="0"/>
                      <a:pt x="19486" y="0"/>
                    </a:cubicBezTo>
                    <a:cubicBezTo>
                      <a:pt x="27667" y="0"/>
                      <a:pt x="35146" y="4622"/>
                      <a:pt x="38805" y="11940"/>
                    </a:cubicBezTo>
                  </a:path>
                  <a:path w="38806" h="21600" stroke="0" extrusionOk="0">
                    <a:moveTo>
                      <a:pt x="-1" y="12280"/>
                    </a:moveTo>
                    <a:cubicBezTo>
                      <a:pt x="3588" y="4776"/>
                      <a:pt x="11167" y="0"/>
                      <a:pt x="19486" y="0"/>
                    </a:cubicBezTo>
                    <a:cubicBezTo>
                      <a:pt x="27667" y="0"/>
                      <a:pt x="35146" y="4622"/>
                      <a:pt x="38805" y="11940"/>
                    </a:cubicBezTo>
                    <a:lnTo>
                      <a:pt x="19486" y="21600"/>
                    </a:lnTo>
                    <a:lnTo>
                      <a:pt x="-1" y="12280"/>
                    </a:lnTo>
                    <a:close/>
                  </a:path>
                </a:pathLst>
              </a:custGeom>
              <a:solidFill>
                <a:srgbClr val="FDE3BA"/>
              </a:solidFill>
              <a:ln w="12700" cap="rnd">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550" name="Arc 153">
                <a:extLst>
                  <a:ext uri="{FF2B5EF4-FFF2-40B4-BE49-F238E27FC236}">
                    <a16:creationId xmlns:a16="http://schemas.microsoft.com/office/drawing/2014/main" id="{276015F5-2A85-6DE0-4EB5-549AE9E5317E}"/>
                  </a:ext>
                </a:extLst>
              </p:cNvPr>
              <p:cNvSpPr>
                <a:spLocks/>
              </p:cNvSpPr>
              <p:nvPr/>
            </p:nvSpPr>
            <p:spPr bwMode="auto">
              <a:xfrm>
                <a:off x="5028" y="2859"/>
                <a:ext cx="212" cy="87"/>
              </a:xfrm>
              <a:custGeom>
                <a:avLst/>
                <a:gdLst>
                  <a:gd name="T0" fmla="*/ 0 w 41925"/>
                  <a:gd name="T1" fmla="*/ 0 h 21600"/>
                  <a:gd name="T2" fmla="*/ 0 w 41925"/>
                  <a:gd name="T3" fmla="*/ 0 h 21600"/>
                  <a:gd name="T4" fmla="*/ 0 w 41925"/>
                  <a:gd name="T5" fmla="*/ 0 h 21600"/>
                  <a:gd name="T6" fmla="*/ 0 60000 65536"/>
                  <a:gd name="T7" fmla="*/ 0 60000 65536"/>
                  <a:gd name="T8" fmla="*/ 0 60000 65536"/>
                </a:gdLst>
                <a:ahLst/>
                <a:cxnLst>
                  <a:cxn ang="T6">
                    <a:pos x="T0" y="T1"/>
                  </a:cxn>
                  <a:cxn ang="T7">
                    <a:pos x="T2" y="T3"/>
                  </a:cxn>
                  <a:cxn ang="T8">
                    <a:pos x="T4" y="T5"/>
                  </a:cxn>
                </a:cxnLst>
                <a:rect l="0" t="0" r="r" b="b"/>
                <a:pathLst>
                  <a:path w="41925" h="21600" fill="none" extrusionOk="0">
                    <a:moveTo>
                      <a:pt x="-1" y="16413"/>
                    </a:moveTo>
                    <a:cubicBezTo>
                      <a:pt x="2384" y="6772"/>
                      <a:pt x="11036" y="0"/>
                      <a:pt x="20968" y="0"/>
                    </a:cubicBezTo>
                    <a:cubicBezTo>
                      <a:pt x="30882" y="0"/>
                      <a:pt x="39523" y="6749"/>
                      <a:pt x="41924" y="16368"/>
                    </a:cubicBezTo>
                  </a:path>
                  <a:path w="41925" h="21600" stroke="0" extrusionOk="0">
                    <a:moveTo>
                      <a:pt x="-1" y="16413"/>
                    </a:moveTo>
                    <a:cubicBezTo>
                      <a:pt x="2384" y="6772"/>
                      <a:pt x="11036" y="0"/>
                      <a:pt x="20968" y="0"/>
                    </a:cubicBezTo>
                    <a:cubicBezTo>
                      <a:pt x="30882" y="0"/>
                      <a:pt x="39523" y="6749"/>
                      <a:pt x="41924" y="16368"/>
                    </a:cubicBezTo>
                    <a:lnTo>
                      <a:pt x="20968" y="21600"/>
                    </a:lnTo>
                    <a:lnTo>
                      <a:pt x="-1" y="16413"/>
                    </a:lnTo>
                    <a:close/>
                  </a:path>
                </a:pathLst>
              </a:custGeom>
              <a:solidFill>
                <a:srgbClr val="FDE3BA"/>
              </a:solidFill>
              <a:ln w="12700" cap="rnd">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551" name="Arc 154">
                <a:extLst>
                  <a:ext uri="{FF2B5EF4-FFF2-40B4-BE49-F238E27FC236}">
                    <a16:creationId xmlns:a16="http://schemas.microsoft.com/office/drawing/2014/main" id="{1C30B1A1-228F-CC6E-F3A4-A0D91A1E581C}"/>
                  </a:ext>
                </a:extLst>
              </p:cNvPr>
              <p:cNvSpPr>
                <a:spLocks/>
              </p:cNvSpPr>
              <p:nvPr/>
            </p:nvSpPr>
            <p:spPr bwMode="auto">
              <a:xfrm>
                <a:off x="5134" y="2850"/>
                <a:ext cx="164" cy="95"/>
              </a:xfrm>
              <a:custGeom>
                <a:avLst/>
                <a:gdLst>
                  <a:gd name="T0" fmla="*/ 0 w 21330"/>
                  <a:gd name="T1" fmla="*/ 0 h 15369"/>
                  <a:gd name="T2" fmla="*/ 0 w 21330"/>
                  <a:gd name="T3" fmla="*/ 0 h 15369"/>
                  <a:gd name="T4" fmla="*/ 0 w 21330"/>
                  <a:gd name="T5" fmla="*/ 0 h 15369"/>
                  <a:gd name="T6" fmla="*/ 0 60000 65536"/>
                  <a:gd name="T7" fmla="*/ 0 60000 65536"/>
                  <a:gd name="T8" fmla="*/ 0 60000 65536"/>
                </a:gdLst>
                <a:ahLst/>
                <a:cxnLst>
                  <a:cxn ang="T6">
                    <a:pos x="T0" y="T1"/>
                  </a:cxn>
                  <a:cxn ang="T7">
                    <a:pos x="T2" y="T3"/>
                  </a:cxn>
                  <a:cxn ang="T8">
                    <a:pos x="T4" y="T5"/>
                  </a:cxn>
                </a:cxnLst>
                <a:rect l="0" t="0" r="r" b="b"/>
                <a:pathLst>
                  <a:path w="21330" h="15369" fill="none" extrusionOk="0">
                    <a:moveTo>
                      <a:pt x="15177" y="-1"/>
                    </a:moveTo>
                    <a:cubicBezTo>
                      <a:pt x="18449" y="3230"/>
                      <a:pt x="20604" y="7422"/>
                      <a:pt x="21329" y="11963"/>
                    </a:cubicBezTo>
                  </a:path>
                  <a:path w="21330" h="15369" stroke="0" extrusionOk="0">
                    <a:moveTo>
                      <a:pt x="15177" y="-1"/>
                    </a:moveTo>
                    <a:cubicBezTo>
                      <a:pt x="18449" y="3230"/>
                      <a:pt x="20604" y="7422"/>
                      <a:pt x="21329" y="11963"/>
                    </a:cubicBezTo>
                    <a:lnTo>
                      <a:pt x="0" y="15369"/>
                    </a:lnTo>
                    <a:lnTo>
                      <a:pt x="15177" y="-1"/>
                    </a:lnTo>
                    <a:close/>
                  </a:path>
                </a:pathLst>
              </a:custGeom>
              <a:solidFill>
                <a:srgbClr val="FDE3BA"/>
              </a:solidFill>
              <a:ln w="12700" cap="rnd">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552" name="Arc 155">
                <a:extLst>
                  <a:ext uri="{FF2B5EF4-FFF2-40B4-BE49-F238E27FC236}">
                    <a16:creationId xmlns:a16="http://schemas.microsoft.com/office/drawing/2014/main" id="{1D2093F1-24EA-8FA3-FF16-E3FB9D6AE4C6}"/>
                  </a:ext>
                </a:extLst>
              </p:cNvPr>
              <p:cNvSpPr>
                <a:spLocks/>
              </p:cNvSpPr>
              <p:nvPr/>
            </p:nvSpPr>
            <p:spPr bwMode="auto">
              <a:xfrm>
                <a:off x="4971" y="2851"/>
                <a:ext cx="164" cy="94"/>
              </a:xfrm>
              <a:custGeom>
                <a:avLst/>
                <a:gdLst>
                  <a:gd name="T0" fmla="*/ 0 w 21336"/>
                  <a:gd name="T1" fmla="*/ 0 h 15240"/>
                  <a:gd name="T2" fmla="*/ 0 w 21336"/>
                  <a:gd name="T3" fmla="*/ 0 h 15240"/>
                  <a:gd name="T4" fmla="*/ 0 w 21336"/>
                  <a:gd name="T5" fmla="*/ 0 h 15240"/>
                  <a:gd name="T6" fmla="*/ 0 60000 65536"/>
                  <a:gd name="T7" fmla="*/ 0 60000 65536"/>
                  <a:gd name="T8" fmla="*/ 0 60000 65536"/>
                </a:gdLst>
                <a:ahLst/>
                <a:cxnLst>
                  <a:cxn ang="T6">
                    <a:pos x="T0" y="T1"/>
                  </a:cxn>
                  <a:cxn ang="T7">
                    <a:pos x="T2" y="T3"/>
                  </a:cxn>
                  <a:cxn ang="T8">
                    <a:pos x="T4" y="T5"/>
                  </a:cxn>
                </a:cxnLst>
                <a:rect l="0" t="0" r="r" b="b"/>
                <a:pathLst>
                  <a:path w="21336" h="15240" fill="none" extrusionOk="0">
                    <a:moveTo>
                      <a:pt x="-1" y="11873"/>
                    </a:moveTo>
                    <a:cubicBezTo>
                      <a:pt x="708" y="7379"/>
                      <a:pt x="2818" y="3224"/>
                      <a:pt x="6029" y="0"/>
                    </a:cubicBezTo>
                  </a:path>
                  <a:path w="21336" h="15240" stroke="0" extrusionOk="0">
                    <a:moveTo>
                      <a:pt x="-1" y="11873"/>
                    </a:moveTo>
                    <a:cubicBezTo>
                      <a:pt x="708" y="7379"/>
                      <a:pt x="2818" y="3224"/>
                      <a:pt x="6029" y="0"/>
                    </a:cubicBezTo>
                    <a:lnTo>
                      <a:pt x="21336" y="15240"/>
                    </a:lnTo>
                    <a:lnTo>
                      <a:pt x="-1" y="11873"/>
                    </a:lnTo>
                    <a:close/>
                  </a:path>
                </a:pathLst>
              </a:custGeom>
              <a:solidFill>
                <a:srgbClr val="FDE3BA"/>
              </a:solidFill>
              <a:ln w="12700" cap="rnd">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553" name="Arc 156">
                <a:extLst>
                  <a:ext uri="{FF2B5EF4-FFF2-40B4-BE49-F238E27FC236}">
                    <a16:creationId xmlns:a16="http://schemas.microsoft.com/office/drawing/2014/main" id="{30E720F7-792F-3B0A-E174-2C44C6F843C9}"/>
                  </a:ext>
                </a:extLst>
              </p:cNvPr>
              <p:cNvSpPr>
                <a:spLocks/>
              </p:cNvSpPr>
              <p:nvPr/>
            </p:nvSpPr>
            <p:spPr bwMode="auto">
              <a:xfrm>
                <a:off x="5134" y="2856"/>
                <a:ext cx="222" cy="90"/>
              </a:xfrm>
              <a:custGeom>
                <a:avLst/>
                <a:gdLst>
                  <a:gd name="T0" fmla="*/ 0 w 21438"/>
                  <a:gd name="T1" fmla="*/ 0 h 10777"/>
                  <a:gd name="T2" fmla="*/ 0 w 21438"/>
                  <a:gd name="T3" fmla="*/ 0 h 10777"/>
                  <a:gd name="T4" fmla="*/ 0 w 21438"/>
                  <a:gd name="T5" fmla="*/ 0 h 10777"/>
                  <a:gd name="T6" fmla="*/ 0 60000 65536"/>
                  <a:gd name="T7" fmla="*/ 0 60000 65536"/>
                  <a:gd name="T8" fmla="*/ 0 60000 65536"/>
                </a:gdLst>
                <a:ahLst/>
                <a:cxnLst>
                  <a:cxn ang="T6">
                    <a:pos x="T0" y="T1"/>
                  </a:cxn>
                  <a:cxn ang="T7">
                    <a:pos x="T2" y="T3"/>
                  </a:cxn>
                  <a:cxn ang="T8">
                    <a:pos x="T4" y="T5"/>
                  </a:cxn>
                </a:cxnLst>
                <a:rect l="0" t="0" r="r" b="b"/>
                <a:pathLst>
                  <a:path w="21438" h="10777" fill="none" extrusionOk="0">
                    <a:moveTo>
                      <a:pt x="18719" y="-1"/>
                    </a:moveTo>
                    <a:cubicBezTo>
                      <a:pt x="20161" y="2504"/>
                      <a:pt x="21085" y="5272"/>
                      <a:pt x="21438" y="8139"/>
                    </a:cubicBezTo>
                  </a:path>
                  <a:path w="21438" h="10777" stroke="0" extrusionOk="0">
                    <a:moveTo>
                      <a:pt x="18719" y="-1"/>
                    </a:moveTo>
                    <a:cubicBezTo>
                      <a:pt x="20161" y="2504"/>
                      <a:pt x="21085" y="5272"/>
                      <a:pt x="21438" y="8139"/>
                    </a:cubicBezTo>
                    <a:lnTo>
                      <a:pt x="0" y="10777"/>
                    </a:lnTo>
                    <a:lnTo>
                      <a:pt x="18719" y="-1"/>
                    </a:lnTo>
                    <a:close/>
                  </a:path>
                </a:pathLst>
              </a:custGeom>
              <a:solidFill>
                <a:srgbClr val="FDE3BA"/>
              </a:solidFill>
              <a:ln w="12700" cap="rnd">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554" name="Arc 157">
                <a:extLst>
                  <a:ext uri="{FF2B5EF4-FFF2-40B4-BE49-F238E27FC236}">
                    <a16:creationId xmlns:a16="http://schemas.microsoft.com/office/drawing/2014/main" id="{FF7BF5EB-3CD0-0D12-544A-74938B0AD0CD}"/>
                  </a:ext>
                </a:extLst>
              </p:cNvPr>
              <p:cNvSpPr>
                <a:spLocks/>
              </p:cNvSpPr>
              <p:nvPr/>
            </p:nvSpPr>
            <p:spPr bwMode="auto">
              <a:xfrm>
                <a:off x="4913" y="2856"/>
                <a:ext cx="222" cy="90"/>
              </a:xfrm>
              <a:custGeom>
                <a:avLst/>
                <a:gdLst>
                  <a:gd name="T0" fmla="*/ 0 w 21440"/>
                  <a:gd name="T1" fmla="*/ 0 h 10736"/>
                  <a:gd name="T2" fmla="*/ 0 w 21440"/>
                  <a:gd name="T3" fmla="*/ 0 h 10736"/>
                  <a:gd name="T4" fmla="*/ 0 w 21440"/>
                  <a:gd name="T5" fmla="*/ 0 h 10736"/>
                  <a:gd name="T6" fmla="*/ 0 60000 65536"/>
                  <a:gd name="T7" fmla="*/ 0 60000 65536"/>
                  <a:gd name="T8" fmla="*/ 0 60000 65536"/>
                </a:gdLst>
                <a:ahLst/>
                <a:cxnLst>
                  <a:cxn ang="T6">
                    <a:pos x="T0" y="T1"/>
                  </a:cxn>
                  <a:cxn ang="T7">
                    <a:pos x="T2" y="T3"/>
                  </a:cxn>
                  <a:cxn ang="T8">
                    <a:pos x="T4" y="T5"/>
                  </a:cxn>
                </a:cxnLst>
                <a:rect l="0" t="0" r="r" b="b"/>
                <a:pathLst>
                  <a:path w="21440" h="10736" fill="none" extrusionOk="0">
                    <a:moveTo>
                      <a:pt x="0" y="8111"/>
                    </a:moveTo>
                    <a:cubicBezTo>
                      <a:pt x="349" y="5254"/>
                      <a:pt x="1266" y="2497"/>
                      <a:pt x="2697" y="0"/>
                    </a:cubicBezTo>
                  </a:path>
                  <a:path w="21440" h="10736" stroke="0" extrusionOk="0">
                    <a:moveTo>
                      <a:pt x="0" y="8111"/>
                    </a:moveTo>
                    <a:cubicBezTo>
                      <a:pt x="349" y="5254"/>
                      <a:pt x="1266" y="2497"/>
                      <a:pt x="2697" y="0"/>
                    </a:cubicBezTo>
                    <a:lnTo>
                      <a:pt x="21440" y="10736"/>
                    </a:lnTo>
                    <a:lnTo>
                      <a:pt x="0" y="8111"/>
                    </a:lnTo>
                    <a:close/>
                  </a:path>
                </a:pathLst>
              </a:custGeom>
              <a:solidFill>
                <a:srgbClr val="FDE3BA"/>
              </a:solidFill>
              <a:ln w="12700" cap="rnd">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555" name="Arc 158">
                <a:extLst>
                  <a:ext uri="{FF2B5EF4-FFF2-40B4-BE49-F238E27FC236}">
                    <a16:creationId xmlns:a16="http://schemas.microsoft.com/office/drawing/2014/main" id="{32A7E574-33D5-8EAA-5446-A1BD4FA5DE80}"/>
                  </a:ext>
                </a:extLst>
              </p:cNvPr>
              <p:cNvSpPr>
                <a:spLocks/>
              </p:cNvSpPr>
              <p:nvPr/>
            </p:nvSpPr>
            <p:spPr bwMode="auto">
              <a:xfrm>
                <a:off x="5134" y="2854"/>
                <a:ext cx="280" cy="92"/>
              </a:xfrm>
              <a:custGeom>
                <a:avLst/>
                <a:gdLst>
                  <a:gd name="T0" fmla="*/ 0 w 21497"/>
                  <a:gd name="T1" fmla="*/ 0 h 8780"/>
                  <a:gd name="T2" fmla="*/ 0 w 21497"/>
                  <a:gd name="T3" fmla="*/ 0 h 8780"/>
                  <a:gd name="T4" fmla="*/ 0 w 21497"/>
                  <a:gd name="T5" fmla="*/ 0 h 8780"/>
                  <a:gd name="T6" fmla="*/ 0 60000 65536"/>
                  <a:gd name="T7" fmla="*/ 0 60000 65536"/>
                  <a:gd name="T8" fmla="*/ 0 60000 65536"/>
                </a:gdLst>
                <a:ahLst/>
                <a:cxnLst>
                  <a:cxn ang="T6">
                    <a:pos x="T0" y="T1"/>
                  </a:cxn>
                  <a:cxn ang="T7">
                    <a:pos x="T2" y="T3"/>
                  </a:cxn>
                  <a:cxn ang="T8">
                    <a:pos x="T4" y="T5"/>
                  </a:cxn>
                </a:cxnLst>
                <a:rect l="0" t="0" r="r" b="b"/>
                <a:pathLst>
                  <a:path w="21497" h="8780" fill="none" extrusionOk="0">
                    <a:moveTo>
                      <a:pt x="19735" y="-1"/>
                    </a:moveTo>
                    <a:cubicBezTo>
                      <a:pt x="20676" y="2115"/>
                      <a:pt x="21271" y="4368"/>
                      <a:pt x="21496" y="6673"/>
                    </a:cubicBezTo>
                  </a:path>
                  <a:path w="21497" h="8780" stroke="0" extrusionOk="0">
                    <a:moveTo>
                      <a:pt x="19735" y="-1"/>
                    </a:moveTo>
                    <a:cubicBezTo>
                      <a:pt x="20676" y="2115"/>
                      <a:pt x="21271" y="4368"/>
                      <a:pt x="21496" y="6673"/>
                    </a:cubicBezTo>
                    <a:lnTo>
                      <a:pt x="0" y="8780"/>
                    </a:lnTo>
                    <a:lnTo>
                      <a:pt x="19735" y="-1"/>
                    </a:lnTo>
                    <a:close/>
                  </a:path>
                </a:pathLst>
              </a:custGeom>
              <a:solidFill>
                <a:srgbClr val="FDE3BA"/>
              </a:solidFill>
              <a:ln w="12700" cap="rnd">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556" name="Arc 159">
                <a:extLst>
                  <a:ext uri="{FF2B5EF4-FFF2-40B4-BE49-F238E27FC236}">
                    <a16:creationId xmlns:a16="http://schemas.microsoft.com/office/drawing/2014/main" id="{D47A55DA-D49D-7497-9CD0-CD6DE85C2391}"/>
                  </a:ext>
                </a:extLst>
              </p:cNvPr>
              <p:cNvSpPr>
                <a:spLocks/>
              </p:cNvSpPr>
              <p:nvPr/>
            </p:nvSpPr>
            <p:spPr bwMode="auto">
              <a:xfrm>
                <a:off x="4855" y="2855"/>
                <a:ext cx="280" cy="91"/>
              </a:xfrm>
              <a:custGeom>
                <a:avLst/>
                <a:gdLst>
                  <a:gd name="T0" fmla="*/ 0 w 21498"/>
                  <a:gd name="T1" fmla="*/ 0 h 8723"/>
                  <a:gd name="T2" fmla="*/ 0 w 21498"/>
                  <a:gd name="T3" fmla="*/ 0 h 8723"/>
                  <a:gd name="T4" fmla="*/ 0 w 21498"/>
                  <a:gd name="T5" fmla="*/ 0 h 8723"/>
                  <a:gd name="T6" fmla="*/ 0 60000 65536"/>
                  <a:gd name="T7" fmla="*/ 0 60000 65536"/>
                  <a:gd name="T8" fmla="*/ 0 60000 65536"/>
                </a:gdLst>
                <a:ahLst/>
                <a:cxnLst>
                  <a:cxn ang="T6">
                    <a:pos x="T0" y="T1"/>
                  </a:cxn>
                  <a:cxn ang="T7">
                    <a:pos x="T2" y="T3"/>
                  </a:cxn>
                  <a:cxn ang="T8">
                    <a:pos x="T4" y="T5"/>
                  </a:cxn>
                </a:cxnLst>
                <a:rect l="0" t="0" r="r" b="b"/>
                <a:pathLst>
                  <a:path w="21498" h="8723" fill="none" extrusionOk="0">
                    <a:moveTo>
                      <a:pt x="-1" y="6630"/>
                    </a:moveTo>
                    <a:cubicBezTo>
                      <a:pt x="222" y="4342"/>
                      <a:pt x="809" y="2103"/>
                      <a:pt x="1737" y="-1"/>
                    </a:cubicBezTo>
                  </a:path>
                  <a:path w="21498" h="8723" stroke="0" extrusionOk="0">
                    <a:moveTo>
                      <a:pt x="-1" y="6630"/>
                    </a:moveTo>
                    <a:cubicBezTo>
                      <a:pt x="222" y="4342"/>
                      <a:pt x="809" y="2103"/>
                      <a:pt x="1737" y="-1"/>
                    </a:cubicBezTo>
                    <a:lnTo>
                      <a:pt x="21498" y="8723"/>
                    </a:lnTo>
                    <a:lnTo>
                      <a:pt x="-1" y="6630"/>
                    </a:lnTo>
                    <a:close/>
                  </a:path>
                </a:pathLst>
              </a:custGeom>
              <a:solidFill>
                <a:srgbClr val="FDE3BA"/>
              </a:solidFill>
              <a:ln w="12700" cap="rnd">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557" name="Arc 160">
                <a:extLst>
                  <a:ext uri="{FF2B5EF4-FFF2-40B4-BE49-F238E27FC236}">
                    <a16:creationId xmlns:a16="http://schemas.microsoft.com/office/drawing/2014/main" id="{A5B4DF72-52BC-3DC8-10A0-01792FCA8B1A}"/>
                  </a:ext>
                </a:extLst>
              </p:cNvPr>
              <p:cNvSpPr>
                <a:spLocks/>
              </p:cNvSpPr>
              <p:nvPr/>
            </p:nvSpPr>
            <p:spPr bwMode="auto">
              <a:xfrm>
                <a:off x="5134" y="2859"/>
                <a:ext cx="338" cy="87"/>
              </a:xfrm>
              <a:custGeom>
                <a:avLst/>
                <a:gdLst>
                  <a:gd name="T0" fmla="*/ 0 w 21530"/>
                  <a:gd name="T1" fmla="*/ 0 h 6878"/>
                  <a:gd name="T2" fmla="*/ 0 w 21530"/>
                  <a:gd name="T3" fmla="*/ 0 h 6878"/>
                  <a:gd name="T4" fmla="*/ 0 w 21530"/>
                  <a:gd name="T5" fmla="*/ 0 h 6878"/>
                  <a:gd name="T6" fmla="*/ 0 60000 65536"/>
                  <a:gd name="T7" fmla="*/ 0 60000 65536"/>
                  <a:gd name="T8" fmla="*/ 0 60000 65536"/>
                </a:gdLst>
                <a:ahLst/>
                <a:cxnLst>
                  <a:cxn ang="T6">
                    <a:pos x="T0" y="T1"/>
                  </a:cxn>
                  <a:cxn ang="T7">
                    <a:pos x="T2" y="T3"/>
                  </a:cxn>
                  <a:cxn ang="T8">
                    <a:pos x="T4" y="T5"/>
                  </a:cxn>
                </a:cxnLst>
                <a:rect l="0" t="0" r="r" b="b"/>
                <a:pathLst>
                  <a:path w="21530" h="6878" fill="none" extrusionOk="0">
                    <a:moveTo>
                      <a:pt x="20475" y="0"/>
                    </a:moveTo>
                    <a:cubicBezTo>
                      <a:pt x="21034" y="1662"/>
                      <a:pt x="21388" y="3387"/>
                      <a:pt x="21529" y="5136"/>
                    </a:cubicBezTo>
                  </a:path>
                  <a:path w="21530" h="6878" stroke="0" extrusionOk="0">
                    <a:moveTo>
                      <a:pt x="20475" y="0"/>
                    </a:moveTo>
                    <a:cubicBezTo>
                      <a:pt x="21034" y="1662"/>
                      <a:pt x="21388" y="3387"/>
                      <a:pt x="21529" y="5136"/>
                    </a:cubicBezTo>
                    <a:lnTo>
                      <a:pt x="0" y="6878"/>
                    </a:lnTo>
                    <a:lnTo>
                      <a:pt x="20475" y="0"/>
                    </a:lnTo>
                    <a:close/>
                  </a:path>
                </a:pathLst>
              </a:custGeom>
              <a:solidFill>
                <a:srgbClr val="FDE3BA"/>
              </a:solidFill>
              <a:ln w="12700" cap="rnd">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558" name="Freeform 161">
                <a:extLst>
                  <a:ext uri="{FF2B5EF4-FFF2-40B4-BE49-F238E27FC236}">
                    <a16:creationId xmlns:a16="http://schemas.microsoft.com/office/drawing/2014/main" id="{605B916E-43C3-E24F-23A8-C0755F4A7AA4}"/>
                  </a:ext>
                </a:extLst>
              </p:cNvPr>
              <p:cNvSpPr>
                <a:spLocks/>
              </p:cNvSpPr>
              <p:nvPr/>
            </p:nvSpPr>
            <p:spPr bwMode="auto">
              <a:xfrm>
                <a:off x="4873" y="2315"/>
                <a:ext cx="897" cy="540"/>
              </a:xfrm>
              <a:custGeom>
                <a:avLst/>
                <a:gdLst>
                  <a:gd name="T0" fmla="*/ 0 w 897"/>
                  <a:gd name="T1" fmla="*/ 539 h 540"/>
                  <a:gd name="T2" fmla="*/ 46 w 897"/>
                  <a:gd name="T3" fmla="*/ 506 h 540"/>
                  <a:gd name="T4" fmla="*/ 90 w 897"/>
                  <a:gd name="T5" fmla="*/ 474 h 540"/>
                  <a:gd name="T6" fmla="*/ 133 w 897"/>
                  <a:gd name="T7" fmla="*/ 443 h 540"/>
                  <a:gd name="T8" fmla="*/ 175 w 897"/>
                  <a:gd name="T9" fmla="*/ 413 h 540"/>
                  <a:gd name="T10" fmla="*/ 215 w 897"/>
                  <a:gd name="T11" fmla="*/ 384 h 540"/>
                  <a:gd name="T12" fmla="*/ 255 w 897"/>
                  <a:gd name="T13" fmla="*/ 355 h 540"/>
                  <a:gd name="T14" fmla="*/ 294 w 897"/>
                  <a:gd name="T15" fmla="*/ 329 h 540"/>
                  <a:gd name="T16" fmla="*/ 330 w 897"/>
                  <a:gd name="T17" fmla="*/ 304 h 540"/>
                  <a:gd name="T18" fmla="*/ 366 w 897"/>
                  <a:gd name="T19" fmla="*/ 279 h 540"/>
                  <a:gd name="T20" fmla="*/ 401 w 897"/>
                  <a:gd name="T21" fmla="*/ 254 h 540"/>
                  <a:gd name="T22" fmla="*/ 434 w 897"/>
                  <a:gd name="T23" fmla="*/ 231 h 540"/>
                  <a:gd name="T24" fmla="*/ 466 w 897"/>
                  <a:gd name="T25" fmla="*/ 210 h 540"/>
                  <a:gd name="T26" fmla="*/ 499 w 897"/>
                  <a:gd name="T27" fmla="*/ 189 h 540"/>
                  <a:gd name="T28" fmla="*/ 528 w 897"/>
                  <a:gd name="T29" fmla="*/ 170 h 540"/>
                  <a:gd name="T30" fmla="*/ 556 w 897"/>
                  <a:gd name="T31" fmla="*/ 153 h 540"/>
                  <a:gd name="T32" fmla="*/ 585 w 897"/>
                  <a:gd name="T33" fmla="*/ 136 h 540"/>
                  <a:gd name="T34" fmla="*/ 612 w 897"/>
                  <a:gd name="T35" fmla="*/ 119 h 540"/>
                  <a:gd name="T36" fmla="*/ 637 w 897"/>
                  <a:gd name="T37" fmla="*/ 103 h 540"/>
                  <a:gd name="T38" fmla="*/ 660 w 897"/>
                  <a:gd name="T39" fmla="*/ 90 h 540"/>
                  <a:gd name="T40" fmla="*/ 683 w 897"/>
                  <a:gd name="T41" fmla="*/ 77 h 540"/>
                  <a:gd name="T42" fmla="*/ 706 w 897"/>
                  <a:gd name="T43" fmla="*/ 63 h 540"/>
                  <a:gd name="T44" fmla="*/ 725 w 897"/>
                  <a:gd name="T45" fmla="*/ 54 h 540"/>
                  <a:gd name="T46" fmla="*/ 746 w 897"/>
                  <a:gd name="T47" fmla="*/ 42 h 540"/>
                  <a:gd name="T48" fmla="*/ 763 w 897"/>
                  <a:gd name="T49" fmla="*/ 34 h 540"/>
                  <a:gd name="T50" fmla="*/ 781 w 897"/>
                  <a:gd name="T51" fmla="*/ 25 h 540"/>
                  <a:gd name="T52" fmla="*/ 796 w 897"/>
                  <a:gd name="T53" fmla="*/ 19 h 540"/>
                  <a:gd name="T54" fmla="*/ 811 w 897"/>
                  <a:gd name="T55" fmla="*/ 13 h 540"/>
                  <a:gd name="T56" fmla="*/ 825 w 897"/>
                  <a:gd name="T57" fmla="*/ 8 h 540"/>
                  <a:gd name="T58" fmla="*/ 836 w 897"/>
                  <a:gd name="T59" fmla="*/ 4 h 540"/>
                  <a:gd name="T60" fmla="*/ 848 w 897"/>
                  <a:gd name="T61" fmla="*/ 2 h 540"/>
                  <a:gd name="T62" fmla="*/ 857 w 897"/>
                  <a:gd name="T63" fmla="*/ 0 h 540"/>
                  <a:gd name="T64" fmla="*/ 874 w 897"/>
                  <a:gd name="T65" fmla="*/ 0 h 540"/>
                  <a:gd name="T66" fmla="*/ 880 w 897"/>
                  <a:gd name="T67" fmla="*/ 2 h 540"/>
                  <a:gd name="T68" fmla="*/ 886 w 897"/>
                  <a:gd name="T69" fmla="*/ 4 h 540"/>
                  <a:gd name="T70" fmla="*/ 890 w 897"/>
                  <a:gd name="T71" fmla="*/ 8 h 540"/>
                  <a:gd name="T72" fmla="*/ 894 w 897"/>
                  <a:gd name="T73" fmla="*/ 13 h 540"/>
                  <a:gd name="T74" fmla="*/ 896 w 897"/>
                  <a:gd name="T75" fmla="*/ 19 h 540"/>
                  <a:gd name="T76" fmla="*/ 896 w 897"/>
                  <a:gd name="T77" fmla="*/ 34 h 540"/>
                  <a:gd name="T78" fmla="*/ 894 w 897"/>
                  <a:gd name="T79" fmla="*/ 42 h 540"/>
                  <a:gd name="T80" fmla="*/ 890 w 897"/>
                  <a:gd name="T81" fmla="*/ 54 h 540"/>
                  <a:gd name="T82" fmla="*/ 886 w 897"/>
                  <a:gd name="T83" fmla="*/ 63 h 540"/>
                  <a:gd name="T84" fmla="*/ 880 w 897"/>
                  <a:gd name="T85" fmla="*/ 77 h 540"/>
                  <a:gd name="T86" fmla="*/ 874 w 897"/>
                  <a:gd name="T87" fmla="*/ 90 h 540"/>
                  <a:gd name="T88" fmla="*/ 867 w 897"/>
                  <a:gd name="T89" fmla="*/ 103 h 540"/>
                  <a:gd name="T90" fmla="*/ 857 w 897"/>
                  <a:gd name="T91" fmla="*/ 119 h 540"/>
                  <a:gd name="T92" fmla="*/ 848 w 897"/>
                  <a:gd name="T93" fmla="*/ 136 h 540"/>
                  <a:gd name="T94" fmla="*/ 836 w 897"/>
                  <a:gd name="T95" fmla="*/ 153 h 540"/>
                  <a:gd name="T96" fmla="*/ 823 w 897"/>
                  <a:gd name="T97" fmla="*/ 170 h 540"/>
                  <a:gd name="T98" fmla="*/ 809 w 897"/>
                  <a:gd name="T99" fmla="*/ 189 h 540"/>
                  <a:gd name="T100" fmla="*/ 796 w 897"/>
                  <a:gd name="T101" fmla="*/ 210 h 540"/>
                  <a:gd name="T102" fmla="*/ 779 w 897"/>
                  <a:gd name="T103" fmla="*/ 231 h 540"/>
                  <a:gd name="T104" fmla="*/ 761 w 897"/>
                  <a:gd name="T105" fmla="*/ 254 h 540"/>
                  <a:gd name="T106" fmla="*/ 744 w 897"/>
                  <a:gd name="T107" fmla="*/ 279 h 540"/>
                  <a:gd name="T108" fmla="*/ 725 w 897"/>
                  <a:gd name="T109" fmla="*/ 304 h 540"/>
                  <a:gd name="T110" fmla="*/ 704 w 897"/>
                  <a:gd name="T111" fmla="*/ 329 h 540"/>
                  <a:gd name="T112" fmla="*/ 681 w 897"/>
                  <a:gd name="T113" fmla="*/ 355 h 540"/>
                  <a:gd name="T114" fmla="*/ 658 w 897"/>
                  <a:gd name="T115" fmla="*/ 384 h 540"/>
                  <a:gd name="T116" fmla="*/ 635 w 897"/>
                  <a:gd name="T117" fmla="*/ 413 h 540"/>
                  <a:gd name="T118" fmla="*/ 608 w 897"/>
                  <a:gd name="T119" fmla="*/ 443 h 540"/>
                  <a:gd name="T120" fmla="*/ 583 w 897"/>
                  <a:gd name="T121" fmla="*/ 474 h 540"/>
                  <a:gd name="T122" fmla="*/ 554 w 897"/>
                  <a:gd name="T123" fmla="*/ 506 h 540"/>
                  <a:gd name="T124" fmla="*/ 526 w 897"/>
                  <a:gd name="T125" fmla="*/ 539 h 54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97" h="540">
                    <a:moveTo>
                      <a:pt x="0" y="539"/>
                    </a:moveTo>
                    <a:lnTo>
                      <a:pt x="46" y="506"/>
                    </a:lnTo>
                    <a:lnTo>
                      <a:pt x="90" y="474"/>
                    </a:lnTo>
                    <a:lnTo>
                      <a:pt x="133" y="443"/>
                    </a:lnTo>
                    <a:lnTo>
                      <a:pt x="175" y="413"/>
                    </a:lnTo>
                    <a:lnTo>
                      <a:pt x="215" y="384"/>
                    </a:lnTo>
                    <a:lnTo>
                      <a:pt x="255" y="355"/>
                    </a:lnTo>
                    <a:lnTo>
                      <a:pt x="294" y="329"/>
                    </a:lnTo>
                    <a:lnTo>
                      <a:pt x="330" y="304"/>
                    </a:lnTo>
                    <a:lnTo>
                      <a:pt x="366" y="279"/>
                    </a:lnTo>
                    <a:lnTo>
                      <a:pt x="401" y="254"/>
                    </a:lnTo>
                    <a:lnTo>
                      <a:pt x="434" y="231"/>
                    </a:lnTo>
                    <a:lnTo>
                      <a:pt x="466" y="210"/>
                    </a:lnTo>
                    <a:lnTo>
                      <a:pt x="499" y="189"/>
                    </a:lnTo>
                    <a:lnTo>
                      <a:pt x="528" y="170"/>
                    </a:lnTo>
                    <a:lnTo>
                      <a:pt x="556" y="153"/>
                    </a:lnTo>
                    <a:lnTo>
                      <a:pt x="585" y="136"/>
                    </a:lnTo>
                    <a:lnTo>
                      <a:pt x="612" y="119"/>
                    </a:lnTo>
                    <a:lnTo>
                      <a:pt x="637" y="103"/>
                    </a:lnTo>
                    <a:lnTo>
                      <a:pt x="660" y="90"/>
                    </a:lnTo>
                    <a:lnTo>
                      <a:pt x="683" y="77"/>
                    </a:lnTo>
                    <a:lnTo>
                      <a:pt x="706" y="63"/>
                    </a:lnTo>
                    <a:lnTo>
                      <a:pt x="725" y="54"/>
                    </a:lnTo>
                    <a:lnTo>
                      <a:pt x="746" y="42"/>
                    </a:lnTo>
                    <a:lnTo>
                      <a:pt x="763" y="34"/>
                    </a:lnTo>
                    <a:lnTo>
                      <a:pt x="781" y="25"/>
                    </a:lnTo>
                    <a:lnTo>
                      <a:pt x="796" y="19"/>
                    </a:lnTo>
                    <a:lnTo>
                      <a:pt x="811" y="13"/>
                    </a:lnTo>
                    <a:lnTo>
                      <a:pt x="825" y="8"/>
                    </a:lnTo>
                    <a:lnTo>
                      <a:pt x="836" y="4"/>
                    </a:lnTo>
                    <a:lnTo>
                      <a:pt x="848" y="2"/>
                    </a:lnTo>
                    <a:lnTo>
                      <a:pt x="857" y="0"/>
                    </a:lnTo>
                    <a:lnTo>
                      <a:pt x="874" y="0"/>
                    </a:lnTo>
                    <a:lnTo>
                      <a:pt x="880" y="2"/>
                    </a:lnTo>
                    <a:lnTo>
                      <a:pt x="886" y="4"/>
                    </a:lnTo>
                    <a:lnTo>
                      <a:pt x="890" y="8"/>
                    </a:lnTo>
                    <a:lnTo>
                      <a:pt x="894" y="13"/>
                    </a:lnTo>
                    <a:lnTo>
                      <a:pt x="896" y="19"/>
                    </a:lnTo>
                    <a:lnTo>
                      <a:pt x="896" y="34"/>
                    </a:lnTo>
                    <a:lnTo>
                      <a:pt x="894" y="42"/>
                    </a:lnTo>
                    <a:lnTo>
                      <a:pt x="890" y="54"/>
                    </a:lnTo>
                    <a:lnTo>
                      <a:pt x="886" y="63"/>
                    </a:lnTo>
                    <a:lnTo>
                      <a:pt x="880" y="77"/>
                    </a:lnTo>
                    <a:lnTo>
                      <a:pt x="874" y="90"/>
                    </a:lnTo>
                    <a:lnTo>
                      <a:pt x="867" y="103"/>
                    </a:lnTo>
                    <a:lnTo>
                      <a:pt x="857" y="119"/>
                    </a:lnTo>
                    <a:lnTo>
                      <a:pt x="848" y="136"/>
                    </a:lnTo>
                    <a:lnTo>
                      <a:pt x="836" y="153"/>
                    </a:lnTo>
                    <a:lnTo>
                      <a:pt x="823" y="170"/>
                    </a:lnTo>
                    <a:lnTo>
                      <a:pt x="809" y="189"/>
                    </a:lnTo>
                    <a:lnTo>
                      <a:pt x="796" y="210"/>
                    </a:lnTo>
                    <a:lnTo>
                      <a:pt x="779" y="231"/>
                    </a:lnTo>
                    <a:lnTo>
                      <a:pt x="761" y="254"/>
                    </a:lnTo>
                    <a:lnTo>
                      <a:pt x="744" y="279"/>
                    </a:lnTo>
                    <a:lnTo>
                      <a:pt x="725" y="304"/>
                    </a:lnTo>
                    <a:lnTo>
                      <a:pt x="704" y="329"/>
                    </a:lnTo>
                    <a:lnTo>
                      <a:pt x="681" y="355"/>
                    </a:lnTo>
                    <a:lnTo>
                      <a:pt x="658" y="384"/>
                    </a:lnTo>
                    <a:lnTo>
                      <a:pt x="635" y="413"/>
                    </a:lnTo>
                    <a:lnTo>
                      <a:pt x="608" y="443"/>
                    </a:lnTo>
                    <a:lnTo>
                      <a:pt x="583" y="474"/>
                    </a:lnTo>
                    <a:lnTo>
                      <a:pt x="554" y="506"/>
                    </a:lnTo>
                    <a:lnTo>
                      <a:pt x="526" y="539"/>
                    </a:lnTo>
                  </a:path>
                </a:pathLst>
              </a:custGeom>
              <a:solidFill>
                <a:srgbClr val="FDE3B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fr-FR"/>
              </a:p>
            </p:txBody>
          </p:sp>
          <p:sp>
            <p:nvSpPr>
              <p:cNvPr id="22559" name="Freeform 162">
                <a:extLst>
                  <a:ext uri="{FF2B5EF4-FFF2-40B4-BE49-F238E27FC236}">
                    <a16:creationId xmlns:a16="http://schemas.microsoft.com/office/drawing/2014/main" id="{595ED9BC-5F5A-534C-F128-31B1B525C8F0}"/>
                  </a:ext>
                </a:extLst>
              </p:cNvPr>
              <p:cNvSpPr>
                <a:spLocks/>
              </p:cNvSpPr>
              <p:nvPr/>
            </p:nvSpPr>
            <p:spPr bwMode="auto">
              <a:xfrm>
                <a:off x="4820" y="2153"/>
                <a:ext cx="1155" cy="708"/>
              </a:xfrm>
              <a:custGeom>
                <a:avLst/>
                <a:gdLst>
                  <a:gd name="T0" fmla="*/ 59 w 1155"/>
                  <a:gd name="T1" fmla="*/ 657 h 708"/>
                  <a:gd name="T2" fmla="*/ 172 w 1155"/>
                  <a:gd name="T3" fmla="*/ 575 h 708"/>
                  <a:gd name="T4" fmla="*/ 280 w 1155"/>
                  <a:gd name="T5" fmla="*/ 498 h 708"/>
                  <a:gd name="T6" fmla="*/ 381 w 1155"/>
                  <a:gd name="T7" fmla="*/ 428 h 708"/>
                  <a:gd name="T8" fmla="*/ 477 w 1155"/>
                  <a:gd name="T9" fmla="*/ 361 h 708"/>
                  <a:gd name="T10" fmla="*/ 565 w 1155"/>
                  <a:gd name="T11" fmla="*/ 302 h 708"/>
                  <a:gd name="T12" fmla="*/ 648 w 1155"/>
                  <a:gd name="T13" fmla="*/ 246 h 708"/>
                  <a:gd name="T14" fmla="*/ 724 w 1155"/>
                  <a:gd name="T15" fmla="*/ 196 h 708"/>
                  <a:gd name="T16" fmla="*/ 795 w 1155"/>
                  <a:gd name="T17" fmla="*/ 153 h 708"/>
                  <a:gd name="T18" fmla="*/ 858 w 1155"/>
                  <a:gd name="T19" fmla="*/ 114 h 708"/>
                  <a:gd name="T20" fmla="*/ 916 w 1155"/>
                  <a:gd name="T21" fmla="*/ 82 h 708"/>
                  <a:gd name="T22" fmla="*/ 968 w 1155"/>
                  <a:gd name="T23" fmla="*/ 55 h 708"/>
                  <a:gd name="T24" fmla="*/ 1012 w 1155"/>
                  <a:gd name="T25" fmla="*/ 32 h 708"/>
                  <a:gd name="T26" fmla="*/ 1052 w 1155"/>
                  <a:gd name="T27" fmla="*/ 17 h 708"/>
                  <a:gd name="T28" fmla="*/ 1085 w 1155"/>
                  <a:gd name="T29" fmla="*/ 5 h 708"/>
                  <a:gd name="T30" fmla="*/ 1110 w 1155"/>
                  <a:gd name="T31" fmla="*/ 0 h 708"/>
                  <a:gd name="T32" fmla="*/ 1138 w 1155"/>
                  <a:gd name="T33" fmla="*/ 4 h 708"/>
                  <a:gd name="T34" fmla="*/ 1148 w 1155"/>
                  <a:gd name="T35" fmla="*/ 11 h 708"/>
                  <a:gd name="T36" fmla="*/ 1154 w 1155"/>
                  <a:gd name="T37" fmla="*/ 25 h 708"/>
                  <a:gd name="T38" fmla="*/ 1152 w 1155"/>
                  <a:gd name="T39" fmla="*/ 44 h 708"/>
                  <a:gd name="T40" fmla="*/ 1144 w 1155"/>
                  <a:gd name="T41" fmla="*/ 68 h 708"/>
                  <a:gd name="T42" fmla="*/ 1129 w 1155"/>
                  <a:gd name="T43" fmla="*/ 99 h 708"/>
                  <a:gd name="T44" fmla="*/ 1110 w 1155"/>
                  <a:gd name="T45" fmla="*/ 135 h 708"/>
                  <a:gd name="T46" fmla="*/ 1083 w 1155"/>
                  <a:gd name="T47" fmla="*/ 177 h 708"/>
                  <a:gd name="T48" fmla="*/ 1050 w 1155"/>
                  <a:gd name="T49" fmla="*/ 223 h 708"/>
                  <a:gd name="T50" fmla="*/ 1010 w 1155"/>
                  <a:gd name="T51" fmla="*/ 277 h 708"/>
                  <a:gd name="T52" fmla="*/ 964 w 1155"/>
                  <a:gd name="T53" fmla="*/ 334 h 708"/>
                  <a:gd name="T54" fmla="*/ 912 w 1155"/>
                  <a:gd name="T55" fmla="*/ 397 h 708"/>
                  <a:gd name="T56" fmla="*/ 855 w 1155"/>
                  <a:gd name="T57" fmla="*/ 466 h 708"/>
                  <a:gd name="T58" fmla="*/ 791 w 1155"/>
                  <a:gd name="T59" fmla="*/ 540 h 708"/>
                  <a:gd name="T60" fmla="*/ 720 w 1155"/>
                  <a:gd name="T61" fmla="*/ 621 h 708"/>
                  <a:gd name="T62" fmla="*/ 644 w 1155"/>
                  <a:gd name="T63" fmla="*/ 707 h 7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5" h="708">
                    <a:moveTo>
                      <a:pt x="0" y="701"/>
                    </a:moveTo>
                    <a:lnTo>
                      <a:pt x="59" y="657"/>
                    </a:lnTo>
                    <a:lnTo>
                      <a:pt x="117" y="615"/>
                    </a:lnTo>
                    <a:lnTo>
                      <a:pt x="172" y="575"/>
                    </a:lnTo>
                    <a:lnTo>
                      <a:pt x="228" y="537"/>
                    </a:lnTo>
                    <a:lnTo>
                      <a:pt x="280" y="498"/>
                    </a:lnTo>
                    <a:lnTo>
                      <a:pt x="331" y="462"/>
                    </a:lnTo>
                    <a:lnTo>
                      <a:pt x="381" y="428"/>
                    </a:lnTo>
                    <a:lnTo>
                      <a:pt x="429" y="393"/>
                    </a:lnTo>
                    <a:lnTo>
                      <a:pt x="477" y="361"/>
                    </a:lnTo>
                    <a:lnTo>
                      <a:pt x="521" y="330"/>
                    </a:lnTo>
                    <a:lnTo>
                      <a:pt x="565" y="302"/>
                    </a:lnTo>
                    <a:lnTo>
                      <a:pt x="607" y="273"/>
                    </a:lnTo>
                    <a:lnTo>
                      <a:pt x="648" y="246"/>
                    </a:lnTo>
                    <a:lnTo>
                      <a:pt x="688" y="221"/>
                    </a:lnTo>
                    <a:lnTo>
                      <a:pt x="724" y="196"/>
                    </a:lnTo>
                    <a:lnTo>
                      <a:pt x="761" y="174"/>
                    </a:lnTo>
                    <a:lnTo>
                      <a:pt x="795" y="153"/>
                    </a:lnTo>
                    <a:lnTo>
                      <a:pt x="828" y="133"/>
                    </a:lnTo>
                    <a:lnTo>
                      <a:pt x="858" y="114"/>
                    </a:lnTo>
                    <a:lnTo>
                      <a:pt x="887" y="97"/>
                    </a:lnTo>
                    <a:lnTo>
                      <a:pt x="916" y="82"/>
                    </a:lnTo>
                    <a:lnTo>
                      <a:pt x="943" y="68"/>
                    </a:lnTo>
                    <a:lnTo>
                      <a:pt x="968" y="55"/>
                    </a:lnTo>
                    <a:lnTo>
                      <a:pt x="991" y="44"/>
                    </a:lnTo>
                    <a:lnTo>
                      <a:pt x="1012" y="32"/>
                    </a:lnTo>
                    <a:lnTo>
                      <a:pt x="1033" y="25"/>
                    </a:lnTo>
                    <a:lnTo>
                      <a:pt x="1052" y="17"/>
                    </a:lnTo>
                    <a:lnTo>
                      <a:pt x="1067" y="11"/>
                    </a:lnTo>
                    <a:lnTo>
                      <a:pt x="1085" y="5"/>
                    </a:lnTo>
                    <a:lnTo>
                      <a:pt x="1098" y="2"/>
                    </a:lnTo>
                    <a:lnTo>
                      <a:pt x="1110" y="0"/>
                    </a:lnTo>
                    <a:lnTo>
                      <a:pt x="1131" y="0"/>
                    </a:lnTo>
                    <a:lnTo>
                      <a:pt x="1138" y="4"/>
                    </a:lnTo>
                    <a:lnTo>
                      <a:pt x="1144" y="5"/>
                    </a:lnTo>
                    <a:lnTo>
                      <a:pt x="1148" y="11"/>
                    </a:lnTo>
                    <a:lnTo>
                      <a:pt x="1152" y="17"/>
                    </a:lnTo>
                    <a:lnTo>
                      <a:pt x="1154" y="25"/>
                    </a:lnTo>
                    <a:lnTo>
                      <a:pt x="1154" y="34"/>
                    </a:lnTo>
                    <a:lnTo>
                      <a:pt x="1152" y="44"/>
                    </a:lnTo>
                    <a:lnTo>
                      <a:pt x="1148" y="57"/>
                    </a:lnTo>
                    <a:lnTo>
                      <a:pt x="1144" y="68"/>
                    </a:lnTo>
                    <a:lnTo>
                      <a:pt x="1136" y="84"/>
                    </a:lnTo>
                    <a:lnTo>
                      <a:pt x="1129" y="99"/>
                    </a:lnTo>
                    <a:lnTo>
                      <a:pt x="1119" y="116"/>
                    </a:lnTo>
                    <a:lnTo>
                      <a:pt x="1110" y="135"/>
                    </a:lnTo>
                    <a:lnTo>
                      <a:pt x="1096" y="156"/>
                    </a:lnTo>
                    <a:lnTo>
                      <a:pt x="1083" y="177"/>
                    </a:lnTo>
                    <a:lnTo>
                      <a:pt x="1067" y="200"/>
                    </a:lnTo>
                    <a:lnTo>
                      <a:pt x="1050" y="223"/>
                    </a:lnTo>
                    <a:lnTo>
                      <a:pt x="1031" y="250"/>
                    </a:lnTo>
                    <a:lnTo>
                      <a:pt x="1010" y="277"/>
                    </a:lnTo>
                    <a:lnTo>
                      <a:pt x="989" y="305"/>
                    </a:lnTo>
                    <a:lnTo>
                      <a:pt x="964" y="334"/>
                    </a:lnTo>
                    <a:lnTo>
                      <a:pt x="939" y="365"/>
                    </a:lnTo>
                    <a:lnTo>
                      <a:pt x="912" y="397"/>
                    </a:lnTo>
                    <a:lnTo>
                      <a:pt x="885" y="431"/>
                    </a:lnTo>
                    <a:lnTo>
                      <a:pt x="855" y="466"/>
                    </a:lnTo>
                    <a:lnTo>
                      <a:pt x="824" y="504"/>
                    </a:lnTo>
                    <a:lnTo>
                      <a:pt x="791" y="540"/>
                    </a:lnTo>
                    <a:lnTo>
                      <a:pt x="757" y="581"/>
                    </a:lnTo>
                    <a:lnTo>
                      <a:pt x="720" y="621"/>
                    </a:lnTo>
                    <a:lnTo>
                      <a:pt x="682" y="663"/>
                    </a:lnTo>
                    <a:lnTo>
                      <a:pt x="644" y="707"/>
                    </a:lnTo>
                  </a:path>
                </a:pathLst>
              </a:custGeom>
              <a:solidFill>
                <a:srgbClr val="FDE3B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fr-FR"/>
              </a:p>
            </p:txBody>
          </p:sp>
          <p:sp>
            <p:nvSpPr>
              <p:cNvPr id="22560" name="Freeform 163">
                <a:extLst>
                  <a:ext uri="{FF2B5EF4-FFF2-40B4-BE49-F238E27FC236}">
                    <a16:creationId xmlns:a16="http://schemas.microsoft.com/office/drawing/2014/main" id="{D157B974-60B0-A464-42C6-36360C3D23C9}"/>
                  </a:ext>
                </a:extLst>
              </p:cNvPr>
              <p:cNvSpPr>
                <a:spLocks/>
              </p:cNvSpPr>
              <p:nvPr/>
            </p:nvSpPr>
            <p:spPr bwMode="auto">
              <a:xfrm>
                <a:off x="4937" y="2527"/>
                <a:ext cx="603" cy="330"/>
              </a:xfrm>
              <a:custGeom>
                <a:avLst/>
                <a:gdLst>
                  <a:gd name="T0" fmla="*/ 0 w 603"/>
                  <a:gd name="T1" fmla="*/ 329 h 330"/>
                  <a:gd name="T2" fmla="*/ 28 w 603"/>
                  <a:gd name="T3" fmla="*/ 308 h 330"/>
                  <a:gd name="T4" fmla="*/ 57 w 603"/>
                  <a:gd name="T5" fmla="*/ 289 h 330"/>
                  <a:gd name="T6" fmla="*/ 86 w 603"/>
                  <a:gd name="T7" fmla="*/ 270 h 330"/>
                  <a:gd name="T8" fmla="*/ 113 w 603"/>
                  <a:gd name="T9" fmla="*/ 252 h 330"/>
                  <a:gd name="T10" fmla="*/ 140 w 603"/>
                  <a:gd name="T11" fmla="*/ 233 h 330"/>
                  <a:gd name="T12" fmla="*/ 164 w 603"/>
                  <a:gd name="T13" fmla="*/ 218 h 330"/>
                  <a:gd name="T14" fmla="*/ 189 w 603"/>
                  <a:gd name="T15" fmla="*/ 201 h 330"/>
                  <a:gd name="T16" fmla="*/ 214 w 603"/>
                  <a:gd name="T17" fmla="*/ 185 h 330"/>
                  <a:gd name="T18" fmla="*/ 237 w 603"/>
                  <a:gd name="T19" fmla="*/ 170 h 330"/>
                  <a:gd name="T20" fmla="*/ 260 w 603"/>
                  <a:gd name="T21" fmla="*/ 155 h 330"/>
                  <a:gd name="T22" fmla="*/ 281 w 603"/>
                  <a:gd name="T23" fmla="*/ 142 h 330"/>
                  <a:gd name="T24" fmla="*/ 302 w 603"/>
                  <a:gd name="T25" fmla="*/ 128 h 330"/>
                  <a:gd name="T26" fmla="*/ 324 w 603"/>
                  <a:gd name="T27" fmla="*/ 117 h 330"/>
                  <a:gd name="T28" fmla="*/ 343 w 603"/>
                  <a:gd name="T29" fmla="*/ 103 h 330"/>
                  <a:gd name="T30" fmla="*/ 362 w 603"/>
                  <a:gd name="T31" fmla="*/ 94 h 330"/>
                  <a:gd name="T32" fmla="*/ 381 w 603"/>
                  <a:gd name="T33" fmla="*/ 82 h 330"/>
                  <a:gd name="T34" fmla="*/ 398 w 603"/>
                  <a:gd name="T35" fmla="*/ 73 h 330"/>
                  <a:gd name="T36" fmla="*/ 416 w 603"/>
                  <a:gd name="T37" fmla="*/ 63 h 330"/>
                  <a:gd name="T38" fmla="*/ 431 w 603"/>
                  <a:gd name="T39" fmla="*/ 54 h 330"/>
                  <a:gd name="T40" fmla="*/ 446 w 603"/>
                  <a:gd name="T41" fmla="*/ 46 h 330"/>
                  <a:gd name="T42" fmla="*/ 462 w 603"/>
                  <a:gd name="T43" fmla="*/ 38 h 330"/>
                  <a:gd name="T44" fmla="*/ 475 w 603"/>
                  <a:gd name="T45" fmla="*/ 33 h 330"/>
                  <a:gd name="T46" fmla="*/ 488 w 603"/>
                  <a:gd name="T47" fmla="*/ 27 h 330"/>
                  <a:gd name="T48" fmla="*/ 502 w 603"/>
                  <a:gd name="T49" fmla="*/ 21 h 330"/>
                  <a:gd name="T50" fmla="*/ 513 w 603"/>
                  <a:gd name="T51" fmla="*/ 15 h 330"/>
                  <a:gd name="T52" fmla="*/ 525 w 603"/>
                  <a:gd name="T53" fmla="*/ 12 h 330"/>
                  <a:gd name="T54" fmla="*/ 534 w 603"/>
                  <a:gd name="T55" fmla="*/ 8 h 330"/>
                  <a:gd name="T56" fmla="*/ 544 w 603"/>
                  <a:gd name="T57" fmla="*/ 6 h 330"/>
                  <a:gd name="T58" fmla="*/ 554 w 603"/>
                  <a:gd name="T59" fmla="*/ 4 h 330"/>
                  <a:gd name="T60" fmla="*/ 561 w 603"/>
                  <a:gd name="T61" fmla="*/ 2 h 330"/>
                  <a:gd name="T62" fmla="*/ 569 w 603"/>
                  <a:gd name="T63" fmla="*/ 0 h 330"/>
                  <a:gd name="T64" fmla="*/ 580 w 603"/>
                  <a:gd name="T65" fmla="*/ 0 h 330"/>
                  <a:gd name="T66" fmla="*/ 586 w 603"/>
                  <a:gd name="T67" fmla="*/ 2 h 330"/>
                  <a:gd name="T68" fmla="*/ 590 w 603"/>
                  <a:gd name="T69" fmla="*/ 4 h 330"/>
                  <a:gd name="T70" fmla="*/ 594 w 603"/>
                  <a:gd name="T71" fmla="*/ 6 h 330"/>
                  <a:gd name="T72" fmla="*/ 600 w 603"/>
                  <a:gd name="T73" fmla="*/ 12 h 330"/>
                  <a:gd name="T74" fmla="*/ 600 w 603"/>
                  <a:gd name="T75" fmla="*/ 15 h 330"/>
                  <a:gd name="T76" fmla="*/ 602 w 603"/>
                  <a:gd name="T77" fmla="*/ 21 h 330"/>
                  <a:gd name="T78" fmla="*/ 602 w 603"/>
                  <a:gd name="T79" fmla="*/ 27 h 330"/>
                  <a:gd name="T80" fmla="*/ 600 w 603"/>
                  <a:gd name="T81" fmla="*/ 33 h 330"/>
                  <a:gd name="T82" fmla="*/ 600 w 603"/>
                  <a:gd name="T83" fmla="*/ 38 h 330"/>
                  <a:gd name="T84" fmla="*/ 596 w 603"/>
                  <a:gd name="T85" fmla="*/ 46 h 330"/>
                  <a:gd name="T86" fmla="*/ 594 w 603"/>
                  <a:gd name="T87" fmla="*/ 54 h 330"/>
                  <a:gd name="T88" fmla="*/ 590 w 603"/>
                  <a:gd name="T89" fmla="*/ 63 h 330"/>
                  <a:gd name="T90" fmla="*/ 586 w 603"/>
                  <a:gd name="T91" fmla="*/ 73 h 330"/>
                  <a:gd name="T92" fmla="*/ 580 w 603"/>
                  <a:gd name="T93" fmla="*/ 82 h 330"/>
                  <a:gd name="T94" fmla="*/ 575 w 603"/>
                  <a:gd name="T95" fmla="*/ 94 h 330"/>
                  <a:gd name="T96" fmla="*/ 567 w 603"/>
                  <a:gd name="T97" fmla="*/ 103 h 330"/>
                  <a:gd name="T98" fmla="*/ 561 w 603"/>
                  <a:gd name="T99" fmla="*/ 117 h 330"/>
                  <a:gd name="T100" fmla="*/ 552 w 603"/>
                  <a:gd name="T101" fmla="*/ 128 h 330"/>
                  <a:gd name="T102" fmla="*/ 544 w 603"/>
                  <a:gd name="T103" fmla="*/ 142 h 330"/>
                  <a:gd name="T104" fmla="*/ 534 w 603"/>
                  <a:gd name="T105" fmla="*/ 155 h 330"/>
                  <a:gd name="T106" fmla="*/ 523 w 603"/>
                  <a:gd name="T107" fmla="*/ 170 h 330"/>
                  <a:gd name="T108" fmla="*/ 513 w 603"/>
                  <a:gd name="T109" fmla="*/ 185 h 330"/>
                  <a:gd name="T110" fmla="*/ 502 w 603"/>
                  <a:gd name="T111" fmla="*/ 201 h 330"/>
                  <a:gd name="T112" fmla="*/ 488 w 603"/>
                  <a:gd name="T113" fmla="*/ 218 h 330"/>
                  <a:gd name="T114" fmla="*/ 475 w 603"/>
                  <a:gd name="T115" fmla="*/ 233 h 330"/>
                  <a:gd name="T116" fmla="*/ 462 w 603"/>
                  <a:gd name="T117" fmla="*/ 252 h 330"/>
                  <a:gd name="T118" fmla="*/ 446 w 603"/>
                  <a:gd name="T119" fmla="*/ 270 h 330"/>
                  <a:gd name="T120" fmla="*/ 431 w 603"/>
                  <a:gd name="T121" fmla="*/ 289 h 330"/>
                  <a:gd name="T122" fmla="*/ 416 w 603"/>
                  <a:gd name="T123" fmla="*/ 308 h 330"/>
                  <a:gd name="T124" fmla="*/ 398 w 603"/>
                  <a:gd name="T125" fmla="*/ 329 h 33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603" h="330">
                    <a:moveTo>
                      <a:pt x="0" y="329"/>
                    </a:moveTo>
                    <a:lnTo>
                      <a:pt x="28" y="308"/>
                    </a:lnTo>
                    <a:lnTo>
                      <a:pt x="57" y="289"/>
                    </a:lnTo>
                    <a:lnTo>
                      <a:pt x="86" y="270"/>
                    </a:lnTo>
                    <a:lnTo>
                      <a:pt x="113" y="252"/>
                    </a:lnTo>
                    <a:lnTo>
                      <a:pt x="140" y="233"/>
                    </a:lnTo>
                    <a:lnTo>
                      <a:pt x="164" y="218"/>
                    </a:lnTo>
                    <a:lnTo>
                      <a:pt x="189" y="201"/>
                    </a:lnTo>
                    <a:lnTo>
                      <a:pt x="214" y="185"/>
                    </a:lnTo>
                    <a:lnTo>
                      <a:pt x="237" y="170"/>
                    </a:lnTo>
                    <a:lnTo>
                      <a:pt x="260" y="155"/>
                    </a:lnTo>
                    <a:lnTo>
                      <a:pt x="281" y="142"/>
                    </a:lnTo>
                    <a:lnTo>
                      <a:pt x="302" y="128"/>
                    </a:lnTo>
                    <a:lnTo>
                      <a:pt x="324" y="117"/>
                    </a:lnTo>
                    <a:lnTo>
                      <a:pt x="343" y="103"/>
                    </a:lnTo>
                    <a:lnTo>
                      <a:pt x="362" y="94"/>
                    </a:lnTo>
                    <a:lnTo>
                      <a:pt x="381" y="82"/>
                    </a:lnTo>
                    <a:lnTo>
                      <a:pt x="398" y="73"/>
                    </a:lnTo>
                    <a:lnTo>
                      <a:pt x="416" y="63"/>
                    </a:lnTo>
                    <a:lnTo>
                      <a:pt x="431" y="54"/>
                    </a:lnTo>
                    <a:lnTo>
                      <a:pt x="446" y="46"/>
                    </a:lnTo>
                    <a:lnTo>
                      <a:pt x="462" y="38"/>
                    </a:lnTo>
                    <a:lnTo>
                      <a:pt x="475" y="33"/>
                    </a:lnTo>
                    <a:lnTo>
                      <a:pt x="488" y="27"/>
                    </a:lnTo>
                    <a:lnTo>
                      <a:pt x="502" y="21"/>
                    </a:lnTo>
                    <a:lnTo>
                      <a:pt x="513" y="15"/>
                    </a:lnTo>
                    <a:lnTo>
                      <a:pt x="525" y="12"/>
                    </a:lnTo>
                    <a:lnTo>
                      <a:pt x="534" y="8"/>
                    </a:lnTo>
                    <a:lnTo>
                      <a:pt x="544" y="6"/>
                    </a:lnTo>
                    <a:lnTo>
                      <a:pt x="554" y="4"/>
                    </a:lnTo>
                    <a:lnTo>
                      <a:pt x="561" y="2"/>
                    </a:lnTo>
                    <a:lnTo>
                      <a:pt x="569" y="0"/>
                    </a:lnTo>
                    <a:lnTo>
                      <a:pt x="580" y="0"/>
                    </a:lnTo>
                    <a:lnTo>
                      <a:pt x="586" y="2"/>
                    </a:lnTo>
                    <a:lnTo>
                      <a:pt x="590" y="4"/>
                    </a:lnTo>
                    <a:lnTo>
                      <a:pt x="594" y="6"/>
                    </a:lnTo>
                    <a:lnTo>
                      <a:pt x="600" y="12"/>
                    </a:lnTo>
                    <a:lnTo>
                      <a:pt x="600" y="15"/>
                    </a:lnTo>
                    <a:lnTo>
                      <a:pt x="602" y="21"/>
                    </a:lnTo>
                    <a:lnTo>
                      <a:pt x="602" y="27"/>
                    </a:lnTo>
                    <a:lnTo>
                      <a:pt x="600" y="33"/>
                    </a:lnTo>
                    <a:lnTo>
                      <a:pt x="600" y="38"/>
                    </a:lnTo>
                    <a:lnTo>
                      <a:pt x="596" y="46"/>
                    </a:lnTo>
                    <a:lnTo>
                      <a:pt x="594" y="54"/>
                    </a:lnTo>
                    <a:lnTo>
                      <a:pt x="590" y="63"/>
                    </a:lnTo>
                    <a:lnTo>
                      <a:pt x="586" y="73"/>
                    </a:lnTo>
                    <a:lnTo>
                      <a:pt x="580" y="82"/>
                    </a:lnTo>
                    <a:lnTo>
                      <a:pt x="575" y="94"/>
                    </a:lnTo>
                    <a:lnTo>
                      <a:pt x="567" y="103"/>
                    </a:lnTo>
                    <a:lnTo>
                      <a:pt x="561" y="117"/>
                    </a:lnTo>
                    <a:lnTo>
                      <a:pt x="552" y="128"/>
                    </a:lnTo>
                    <a:lnTo>
                      <a:pt x="544" y="142"/>
                    </a:lnTo>
                    <a:lnTo>
                      <a:pt x="534" y="155"/>
                    </a:lnTo>
                    <a:lnTo>
                      <a:pt x="523" y="170"/>
                    </a:lnTo>
                    <a:lnTo>
                      <a:pt x="513" y="185"/>
                    </a:lnTo>
                    <a:lnTo>
                      <a:pt x="502" y="201"/>
                    </a:lnTo>
                    <a:lnTo>
                      <a:pt x="488" y="218"/>
                    </a:lnTo>
                    <a:lnTo>
                      <a:pt x="475" y="233"/>
                    </a:lnTo>
                    <a:lnTo>
                      <a:pt x="462" y="252"/>
                    </a:lnTo>
                    <a:lnTo>
                      <a:pt x="446" y="270"/>
                    </a:lnTo>
                    <a:lnTo>
                      <a:pt x="431" y="289"/>
                    </a:lnTo>
                    <a:lnTo>
                      <a:pt x="416" y="308"/>
                    </a:lnTo>
                    <a:lnTo>
                      <a:pt x="398" y="329"/>
                    </a:lnTo>
                  </a:path>
                </a:pathLst>
              </a:custGeom>
              <a:solidFill>
                <a:srgbClr val="FDE3B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fr-FR"/>
              </a:p>
            </p:txBody>
          </p:sp>
          <p:sp>
            <p:nvSpPr>
              <p:cNvPr id="22561" name="Freeform 164">
                <a:extLst>
                  <a:ext uri="{FF2B5EF4-FFF2-40B4-BE49-F238E27FC236}">
                    <a16:creationId xmlns:a16="http://schemas.microsoft.com/office/drawing/2014/main" id="{3F00A44A-71DA-5E83-0B31-0E1B41ED7E16}"/>
                  </a:ext>
                </a:extLst>
              </p:cNvPr>
              <p:cNvSpPr>
                <a:spLocks/>
              </p:cNvSpPr>
              <p:nvPr/>
            </p:nvSpPr>
            <p:spPr bwMode="auto">
              <a:xfrm>
                <a:off x="5013" y="2690"/>
                <a:ext cx="346" cy="159"/>
              </a:xfrm>
              <a:custGeom>
                <a:avLst/>
                <a:gdLst>
                  <a:gd name="T0" fmla="*/ 0 w 346"/>
                  <a:gd name="T1" fmla="*/ 158 h 159"/>
                  <a:gd name="T2" fmla="*/ 18 w 346"/>
                  <a:gd name="T3" fmla="*/ 149 h 159"/>
                  <a:gd name="T4" fmla="*/ 33 w 346"/>
                  <a:gd name="T5" fmla="*/ 139 h 159"/>
                  <a:gd name="T6" fmla="*/ 48 w 346"/>
                  <a:gd name="T7" fmla="*/ 129 h 159"/>
                  <a:gd name="T8" fmla="*/ 64 w 346"/>
                  <a:gd name="T9" fmla="*/ 122 h 159"/>
                  <a:gd name="T10" fmla="*/ 79 w 346"/>
                  <a:gd name="T11" fmla="*/ 112 h 159"/>
                  <a:gd name="T12" fmla="*/ 92 w 346"/>
                  <a:gd name="T13" fmla="*/ 105 h 159"/>
                  <a:gd name="T14" fmla="*/ 106 w 346"/>
                  <a:gd name="T15" fmla="*/ 97 h 159"/>
                  <a:gd name="T16" fmla="*/ 119 w 346"/>
                  <a:gd name="T17" fmla="*/ 89 h 159"/>
                  <a:gd name="T18" fmla="*/ 133 w 346"/>
                  <a:gd name="T19" fmla="*/ 82 h 159"/>
                  <a:gd name="T20" fmla="*/ 146 w 346"/>
                  <a:gd name="T21" fmla="*/ 74 h 159"/>
                  <a:gd name="T22" fmla="*/ 157 w 346"/>
                  <a:gd name="T23" fmla="*/ 68 h 159"/>
                  <a:gd name="T24" fmla="*/ 171 w 346"/>
                  <a:gd name="T25" fmla="*/ 61 h 159"/>
                  <a:gd name="T26" fmla="*/ 182 w 346"/>
                  <a:gd name="T27" fmla="*/ 55 h 159"/>
                  <a:gd name="T28" fmla="*/ 192 w 346"/>
                  <a:gd name="T29" fmla="*/ 49 h 159"/>
                  <a:gd name="T30" fmla="*/ 203 w 346"/>
                  <a:gd name="T31" fmla="*/ 44 h 159"/>
                  <a:gd name="T32" fmla="*/ 215 w 346"/>
                  <a:gd name="T33" fmla="*/ 40 h 159"/>
                  <a:gd name="T34" fmla="*/ 225 w 346"/>
                  <a:gd name="T35" fmla="*/ 34 h 159"/>
                  <a:gd name="T36" fmla="*/ 234 w 346"/>
                  <a:gd name="T37" fmla="*/ 30 h 159"/>
                  <a:gd name="T38" fmla="*/ 244 w 346"/>
                  <a:gd name="T39" fmla="*/ 26 h 159"/>
                  <a:gd name="T40" fmla="*/ 251 w 346"/>
                  <a:gd name="T41" fmla="*/ 22 h 159"/>
                  <a:gd name="T42" fmla="*/ 259 w 346"/>
                  <a:gd name="T43" fmla="*/ 19 h 159"/>
                  <a:gd name="T44" fmla="*/ 269 w 346"/>
                  <a:gd name="T45" fmla="*/ 15 h 159"/>
                  <a:gd name="T46" fmla="*/ 276 w 346"/>
                  <a:gd name="T47" fmla="*/ 13 h 159"/>
                  <a:gd name="T48" fmla="*/ 282 w 346"/>
                  <a:gd name="T49" fmla="*/ 9 h 159"/>
                  <a:gd name="T50" fmla="*/ 290 w 346"/>
                  <a:gd name="T51" fmla="*/ 7 h 159"/>
                  <a:gd name="T52" fmla="*/ 295 w 346"/>
                  <a:gd name="T53" fmla="*/ 5 h 159"/>
                  <a:gd name="T54" fmla="*/ 301 w 346"/>
                  <a:gd name="T55" fmla="*/ 3 h 159"/>
                  <a:gd name="T56" fmla="*/ 307 w 346"/>
                  <a:gd name="T57" fmla="*/ 1 h 159"/>
                  <a:gd name="T58" fmla="*/ 313 w 346"/>
                  <a:gd name="T59" fmla="*/ 1 h 159"/>
                  <a:gd name="T60" fmla="*/ 318 w 346"/>
                  <a:gd name="T61" fmla="*/ 0 h 159"/>
                  <a:gd name="T62" fmla="*/ 334 w 346"/>
                  <a:gd name="T63" fmla="*/ 0 h 159"/>
                  <a:gd name="T64" fmla="*/ 336 w 346"/>
                  <a:gd name="T65" fmla="*/ 1 h 159"/>
                  <a:gd name="T66" fmla="*/ 338 w 346"/>
                  <a:gd name="T67" fmla="*/ 1 h 159"/>
                  <a:gd name="T68" fmla="*/ 343 w 346"/>
                  <a:gd name="T69" fmla="*/ 7 h 159"/>
                  <a:gd name="T70" fmla="*/ 343 w 346"/>
                  <a:gd name="T71" fmla="*/ 9 h 159"/>
                  <a:gd name="T72" fmla="*/ 345 w 346"/>
                  <a:gd name="T73" fmla="*/ 13 h 159"/>
                  <a:gd name="T74" fmla="*/ 345 w 346"/>
                  <a:gd name="T75" fmla="*/ 15 h 159"/>
                  <a:gd name="T76" fmla="*/ 343 w 346"/>
                  <a:gd name="T77" fmla="*/ 19 h 159"/>
                  <a:gd name="T78" fmla="*/ 343 w 346"/>
                  <a:gd name="T79" fmla="*/ 26 h 159"/>
                  <a:gd name="T80" fmla="*/ 342 w 346"/>
                  <a:gd name="T81" fmla="*/ 30 h 159"/>
                  <a:gd name="T82" fmla="*/ 340 w 346"/>
                  <a:gd name="T83" fmla="*/ 34 h 159"/>
                  <a:gd name="T84" fmla="*/ 338 w 346"/>
                  <a:gd name="T85" fmla="*/ 40 h 159"/>
                  <a:gd name="T86" fmla="*/ 334 w 346"/>
                  <a:gd name="T87" fmla="*/ 44 h 159"/>
                  <a:gd name="T88" fmla="*/ 330 w 346"/>
                  <a:gd name="T89" fmla="*/ 49 h 159"/>
                  <a:gd name="T90" fmla="*/ 328 w 346"/>
                  <a:gd name="T91" fmla="*/ 55 h 159"/>
                  <a:gd name="T92" fmla="*/ 324 w 346"/>
                  <a:gd name="T93" fmla="*/ 61 h 159"/>
                  <a:gd name="T94" fmla="*/ 318 w 346"/>
                  <a:gd name="T95" fmla="*/ 68 h 159"/>
                  <a:gd name="T96" fmla="*/ 315 w 346"/>
                  <a:gd name="T97" fmla="*/ 74 h 159"/>
                  <a:gd name="T98" fmla="*/ 309 w 346"/>
                  <a:gd name="T99" fmla="*/ 82 h 159"/>
                  <a:gd name="T100" fmla="*/ 303 w 346"/>
                  <a:gd name="T101" fmla="*/ 89 h 159"/>
                  <a:gd name="T102" fmla="*/ 297 w 346"/>
                  <a:gd name="T103" fmla="*/ 97 h 159"/>
                  <a:gd name="T104" fmla="*/ 292 w 346"/>
                  <a:gd name="T105" fmla="*/ 105 h 159"/>
                  <a:gd name="T106" fmla="*/ 286 w 346"/>
                  <a:gd name="T107" fmla="*/ 112 h 159"/>
                  <a:gd name="T108" fmla="*/ 278 w 346"/>
                  <a:gd name="T109" fmla="*/ 122 h 159"/>
                  <a:gd name="T110" fmla="*/ 271 w 346"/>
                  <a:gd name="T111" fmla="*/ 129 h 159"/>
                  <a:gd name="T112" fmla="*/ 263 w 346"/>
                  <a:gd name="T113" fmla="*/ 139 h 159"/>
                  <a:gd name="T114" fmla="*/ 255 w 346"/>
                  <a:gd name="T115" fmla="*/ 149 h 159"/>
                  <a:gd name="T116" fmla="*/ 246 w 346"/>
                  <a:gd name="T117" fmla="*/ 158 h 1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46" h="159">
                    <a:moveTo>
                      <a:pt x="0" y="158"/>
                    </a:moveTo>
                    <a:lnTo>
                      <a:pt x="18" y="149"/>
                    </a:lnTo>
                    <a:lnTo>
                      <a:pt x="33" y="139"/>
                    </a:lnTo>
                    <a:lnTo>
                      <a:pt x="48" y="129"/>
                    </a:lnTo>
                    <a:lnTo>
                      <a:pt x="64" y="122"/>
                    </a:lnTo>
                    <a:lnTo>
                      <a:pt x="79" y="112"/>
                    </a:lnTo>
                    <a:lnTo>
                      <a:pt x="92" y="105"/>
                    </a:lnTo>
                    <a:lnTo>
                      <a:pt x="106" y="97"/>
                    </a:lnTo>
                    <a:lnTo>
                      <a:pt x="119" y="89"/>
                    </a:lnTo>
                    <a:lnTo>
                      <a:pt x="133" y="82"/>
                    </a:lnTo>
                    <a:lnTo>
                      <a:pt x="146" y="74"/>
                    </a:lnTo>
                    <a:lnTo>
                      <a:pt x="157" y="68"/>
                    </a:lnTo>
                    <a:lnTo>
                      <a:pt x="171" y="61"/>
                    </a:lnTo>
                    <a:lnTo>
                      <a:pt x="182" y="55"/>
                    </a:lnTo>
                    <a:lnTo>
                      <a:pt x="192" y="49"/>
                    </a:lnTo>
                    <a:lnTo>
                      <a:pt x="203" y="44"/>
                    </a:lnTo>
                    <a:lnTo>
                      <a:pt x="215" y="40"/>
                    </a:lnTo>
                    <a:lnTo>
                      <a:pt x="225" y="34"/>
                    </a:lnTo>
                    <a:lnTo>
                      <a:pt x="234" y="30"/>
                    </a:lnTo>
                    <a:lnTo>
                      <a:pt x="244" y="26"/>
                    </a:lnTo>
                    <a:lnTo>
                      <a:pt x="251" y="22"/>
                    </a:lnTo>
                    <a:lnTo>
                      <a:pt x="259" y="19"/>
                    </a:lnTo>
                    <a:lnTo>
                      <a:pt x="269" y="15"/>
                    </a:lnTo>
                    <a:lnTo>
                      <a:pt x="276" y="13"/>
                    </a:lnTo>
                    <a:lnTo>
                      <a:pt x="282" y="9"/>
                    </a:lnTo>
                    <a:lnTo>
                      <a:pt x="290" y="7"/>
                    </a:lnTo>
                    <a:lnTo>
                      <a:pt x="295" y="5"/>
                    </a:lnTo>
                    <a:lnTo>
                      <a:pt x="301" y="3"/>
                    </a:lnTo>
                    <a:lnTo>
                      <a:pt x="307" y="1"/>
                    </a:lnTo>
                    <a:lnTo>
                      <a:pt x="313" y="1"/>
                    </a:lnTo>
                    <a:lnTo>
                      <a:pt x="318" y="0"/>
                    </a:lnTo>
                    <a:lnTo>
                      <a:pt x="334" y="0"/>
                    </a:lnTo>
                    <a:lnTo>
                      <a:pt x="336" y="1"/>
                    </a:lnTo>
                    <a:lnTo>
                      <a:pt x="338" y="1"/>
                    </a:lnTo>
                    <a:lnTo>
                      <a:pt x="343" y="7"/>
                    </a:lnTo>
                    <a:lnTo>
                      <a:pt x="343" y="9"/>
                    </a:lnTo>
                    <a:lnTo>
                      <a:pt x="345" y="13"/>
                    </a:lnTo>
                    <a:lnTo>
                      <a:pt x="345" y="15"/>
                    </a:lnTo>
                    <a:lnTo>
                      <a:pt x="343" y="19"/>
                    </a:lnTo>
                    <a:lnTo>
                      <a:pt x="343" y="26"/>
                    </a:lnTo>
                    <a:lnTo>
                      <a:pt x="342" y="30"/>
                    </a:lnTo>
                    <a:lnTo>
                      <a:pt x="340" y="34"/>
                    </a:lnTo>
                    <a:lnTo>
                      <a:pt x="338" y="40"/>
                    </a:lnTo>
                    <a:lnTo>
                      <a:pt x="334" y="44"/>
                    </a:lnTo>
                    <a:lnTo>
                      <a:pt x="330" y="49"/>
                    </a:lnTo>
                    <a:lnTo>
                      <a:pt x="328" y="55"/>
                    </a:lnTo>
                    <a:lnTo>
                      <a:pt x="324" y="61"/>
                    </a:lnTo>
                    <a:lnTo>
                      <a:pt x="318" y="68"/>
                    </a:lnTo>
                    <a:lnTo>
                      <a:pt x="315" y="74"/>
                    </a:lnTo>
                    <a:lnTo>
                      <a:pt x="309" y="82"/>
                    </a:lnTo>
                    <a:lnTo>
                      <a:pt x="303" y="89"/>
                    </a:lnTo>
                    <a:lnTo>
                      <a:pt x="297" y="97"/>
                    </a:lnTo>
                    <a:lnTo>
                      <a:pt x="292" y="105"/>
                    </a:lnTo>
                    <a:lnTo>
                      <a:pt x="286" y="112"/>
                    </a:lnTo>
                    <a:lnTo>
                      <a:pt x="278" y="122"/>
                    </a:lnTo>
                    <a:lnTo>
                      <a:pt x="271" y="129"/>
                    </a:lnTo>
                    <a:lnTo>
                      <a:pt x="263" y="139"/>
                    </a:lnTo>
                    <a:lnTo>
                      <a:pt x="255" y="149"/>
                    </a:lnTo>
                    <a:lnTo>
                      <a:pt x="246" y="158"/>
                    </a:lnTo>
                  </a:path>
                </a:pathLst>
              </a:custGeom>
              <a:solidFill>
                <a:srgbClr val="FDE3B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fr-FR"/>
              </a:p>
            </p:txBody>
          </p:sp>
          <p:sp>
            <p:nvSpPr>
              <p:cNvPr id="22562" name="Rectangle 165">
                <a:extLst>
                  <a:ext uri="{FF2B5EF4-FFF2-40B4-BE49-F238E27FC236}">
                    <a16:creationId xmlns:a16="http://schemas.microsoft.com/office/drawing/2014/main" id="{13E538C4-AF2F-75CB-4E28-C2240D06763D}"/>
                  </a:ext>
                </a:extLst>
              </p:cNvPr>
              <p:cNvSpPr>
                <a:spLocks noChangeArrowheads="1"/>
              </p:cNvSpPr>
              <p:nvPr/>
            </p:nvSpPr>
            <p:spPr bwMode="auto">
              <a:xfrm>
                <a:off x="4931" y="2728"/>
                <a:ext cx="569" cy="53"/>
              </a:xfrm>
              <a:prstGeom prst="rect">
                <a:avLst/>
              </a:prstGeom>
              <a:solidFill>
                <a:srgbClr val="FDE3BA"/>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22563" name="Freeform 166">
                <a:extLst>
                  <a:ext uri="{FF2B5EF4-FFF2-40B4-BE49-F238E27FC236}">
                    <a16:creationId xmlns:a16="http://schemas.microsoft.com/office/drawing/2014/main" id="{EC365E3B-CEBE-8809-D4E6-C24F77A49F4C}"/>
                  </a:ext>
                </a:extLst>
              </p:cNvPr>
              <p:cNvSpPr>
                <a:spLocks/>
              </p:cNvSpPr>
              <p:nvPr/>
            </p:nvSpPr>
            <p:spPr bwMode="auto">
              <a:xfrm>
                <a:off x="5508" y="2034"/>
                <a:ext cx="582" cy="756"/>
              </a:xfrm>
              <a:custGeom>
                <a:avLst/>
                <a:gdLst>
                  <a:gd name="T0" fmla="*/ 581 w 582"/>
                  <a:gd name="T1" fmla="*/ 0 h 756"/>
                  <a:gd name="T2" fmla="*/ 0 w 582"/>
                  <a:gd name="T3" fmla="*/ 690 h 756"/>
                  <a:gd name="T4" fmla="*/ 0 w 582"/>
                  <a:gd name="T5" fmla="*/ 755 h 756"/>
                  <a:gd name="T6" fmla="*/ 581 w 582"/>
                  <a:gd name="T7" fmla="*/ 65 h 756"/>
                  <a:gd name="T8" fmla="*/ 581 w 582"/>
                  <a:gd name="T9" fmla="*/ 0 h 7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2" h="756">
                    <a:moveTo>
                      <a:pt x="581" y="0"/>
                    </a:moveTo>
                    <a:lnTo>
                      <a:pt x="0" y="690"/>
                    </a:lnTo>
                    <a:lnTo>
                      <a:pt x="0" y="755"/>
                    </a:lnTo>
                    <a:lnTo>
                      <a:pt x="581" y="65"/>
                    </a:lnTo>
                    <a:lnTo>
                      <a:pt x="581" y="0"/>
                    </a:lnTo>
                  </a:path>
                </a:pathLst>
              </a:custGeom>
              <a:solidFill>
                <a:srgbClr val="FDE3B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fr-FR"/>
              </a:p>
            </p:txBody>
          </p:sp>
          <p:sp>
            <p:nvSpPr>
              <p:cNvPr id="22564" name="Freeform 167">
                <a:extLst>
                  <a:ext uri="{FF2B5EF4-FFF2-40B4-BE49-F238E27FC236}">
                    <a16:creationId xmlns:a16="http://schemas.microsoft.com/office/drawing/2014/main" id="{841F5DA7-FC3F-8FFF-D91C-649D4AF964AA}"/>
                  </a:ext>
                </a:extLst>
              </p:cNvPr>
              <p:cNvSpPr>
                <a:spLocks/>
              </p:cNvSpPr>
              <p:nvPr/>
            </p:nvSpPr>
            <p:spPr bwMode="auto">
              <a:xfrm>
                <a:off x="4927" y="2034"/>
                <a:ext cx="1163" cy="691"/>
              </a:xfrm>
              <a:custGeom>
                <a:avLst/>
                <a:gdLst>
                  <a:gd name="T0" fmla="*/ 774 w 1163"/>
                  <a:gd name="T1" fmla="*/ 0 h 691"/>
                  <a:gd name="T2" fmla="*/ 0 w 1163"/>
                  <a:gd name="T3" fmla="*/ 690 h 691"/>
                  <a:gd name="T4" fmla="*/ 581 w 1163"/>
                  <a:gd name="T5" fmla="*/ 690 h 691"/>
                  <a:gd name="T6" fmla="*/ 1162 w 1163"/>
                  <a:gd name="T7" fmla="*/ 0 h 691"/>
                  <a:gd name="T8" fmla="*/ 774 w 1163"/>
                  <a:gd name="T9" fmla="*/ 0 h 6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3" h="691">
                    <a:moveTo>
                      <a:pt x="774" y="0"/>
                    </a:moveTo>
                    <a:lnTo>
                      <a:pt x="0" y="690"/>
                    </a:lnTo>
                    <a:lnTo>
                      <a:pt x="581" y="690"/>
                    </a:lnTo>
                    <a:lnTo>
                      <a:pt x="1162" y="0"/>
                    </a:lnTo>
                    <a:lnTo>
                      <a:pt x="774" y="0"/>
                    </a:lnTo>
                  </a:path>
                </a:pathLst>
              </a:custGeom>
              <a:solidFill>
                <a:srgbClr val="FDE3B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fr-FR"/>
              </a:p>
            </p:txBody>
          </p:sp>
          <p:sp>
            <p:nvSpPr>
              <p:cNvPr id="22565" name="Arc 168">
                <a:extLst>
                  <a:ext uri="{FF2B5EF4-FFF2-40B4-BE49-F238E27FC236}">
                    <a16:creationId xmlns:a16="http://schemas.microsoft.com/office/drawing/2014/main" id="{36A46F0B-9E32-752F-8484-C8D24BEF93E5}"/>
                  </a:ext>
                </a:extLst>
              </p:cNvPr>
              <p:cNvSpPr>
                <a:spLocks/>
              </p:cNvSpPr>
              <p:nvPr/>
            </p:nvSpPr>
            <p:spPr bwMode="auto">
              <a:xfrm>
                <a:off x="5082" y="2752"/>
                <a:ext cx="121" cy="58"/>
              </a:xfrm>
              <a:custGeom>
                <a:avLst/>
                <a:gdLst>
                  <a:gd name="T0" fmla="*/ 0 w 40584"/>
                  <a:gd name="T1" fmla="*/ 0 h 21600"/>
                  <a:gd name="T2" fmla="*/ 0 w 40584"/>
                  <a:gd name="T3" fmla="*/ 0 h 21600"/>
                  <a:gd name="T4" fmla="*/ 0 w 40584"/>
                  <a:gd name="T5" fmla="*/ 0 h 21600"/>
                  <a:gd name="T6" fmla="*/ 0 60000 65536"/>
                  <a:gd name="T7" fmla="*/ 0 60000 65536"/>
                  <a:gd name="T8" fmla="*/ 0 60000 65536"/>
                </a:gdLst>
                <a:ahLst/>
                <a:cxnLst>
                  <a:cxn ang="T6">
                    <a:pos x="T0" y="T1"/>
                  </a:cxn>
                  <a:cxn ang="T7">
                    <a:pos x="T2" y="T3"/>
                  </a:cxn>
                  <a:cxn ang="T8">
                    <a:pos x="T4" y="T5"/>
                  </a:cxn>
                </a:cxnLst>
                <a:rect l="0" t="0" r="r" b="b"/>
                <a:pathLst>
                  <a:path w="40584" h="21600" fill="none" extrusionOk="0">
                    <a:moveTo>
                      <a:pt x="-1" y="14305"/>
                    </a:moveTo>
                    <a:cubicBezTo>
                      <a:pt x="3078" y="5724"/>
                      <a:pt x="11213" y="0"/>
                      <a:pt x="20331" y="0"/>
                    </a:cubicBezTo>
                    <a:cubicBezTo>
                      <a:pt x="29364" y="0"/>
                      <a:pt x="37444" y="5621"/>
                      <a:pt x="40584" y="14091"/>
                    </a:cubicBezTo>
                  </a:path>
                  <a:path w="40584" h="21600" stroke="0" extrusionOk="0">
                    <a:moveTo>
                      <a:pt x="-1" y="14305"/>
                    </a:moveTo>
                    <a:cubicBezTo>
                      <a:pt x="3078" y="5724"/>
                      <a:pt x="11213" y="0"/>
                      <a:pt x="20331" y="0"/>
                    </a:cubicBezTo>
                    <a:cubicBezTo>
                      <a:pt x="29364" y="0"/>
                      <a:pt x="37444" y="5621"/>
                      <a:pt x="40584" y="14091"/>
                    </a:cubicBezTo>
                    <a:lnTo>
                      <a:pt x="20331" y="21600"/>
                    </a:lnTo>
                    <a:lnTo>
                      <a:pt x="-1" y="14305"/>
                    </a:lnTo>
                    <a:close/>
                  </a:path>
                </a:pathLst>
              </a:custGeom>
              <a:solidFill>
                <a:srgbClr val="FDE3BA"/>
              </a:solidFill>
              <a:ln w="12700" cap="rnd">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566" name="Arc 169">
                <a:extLst>
                  <a:ext uri="{FF2B5EF4-FFF2-40B4-BE49-F238E27FC236}">
                    <a16:creationId xmlns:a16="http://schemas.microsoft.com/office/drawing/2014/main" id="{628F4C86-62F7-3F77-634D-24852536B7A5}"/>
                  </a:ext>
                </a:extLst>
              </p:cNvPr>
              <p:cNvSpPr>
                <a:spLocks/>
              </p:cNvSpPr>
              <p:nvPr/>
            </p:nvSpPr>
            <p:spPr bwMode="auto">
              <a:xfrm>
                <a:off x="5031" y="2725"/>
                <a:ext cx="111" cy="84"/>
              </a:xfrm>
              <a:custGeom>
                <a:avLst/>
                <a:gdLst>
                  <a:gd name="T0" fmla="*/ 0 w 21136"/>
                  <a:gd name="T1" fmla="*/ 0 h 17944"/>
                  <a:gd name="T2" fmla="*/ 0 w 21136"/>
                  <a:gd name="T3" fmla="*/ 0 h 17944"/>
                  <a:gd name="T4" fmla="*/ 0 w 21136"/>
                  <a:gd name="T5" fmla="*/ 0 h 17944"/>
                  <a:gd name="T6" fmla="*/ 0 60000 65536"/>
                  <a:gd name="T7" fmla="*/ 0 60000 65536"/>
                  <a:gd name="T8" fmla="*/ 0 60000 65536"/>
                </a:gdLst>
                <a:ahLst/>
                <a:cxnLst>
                  <a:cxn ang="T6">
                    <a:pos x="T0" y="T1"/>
                  </a:cxn>
                  <a:cxn ang="T7">
                    <a:pos x="T2" y="T3"/>
                  </a:cxn>
                  <a:cxn ang="T8">
                    <a:pos x="T4" y="T5"/>
                  </a:cxn>
                </a:cxnLst>
                <a:rect l="0" t="0" r="r" b="b"/>
                <a:pathLst>
                  <a:path w="21136" h="17944" fill="none" extrusionOk="0">
                    <a:moveTo>
                      <a:pt x="-1" y="13490"/>
                    </a:moveTo>
                    <a:cubicBezTo>
                      <a:pt x="1161" y="7977"/>
                      <a:pt x="4431" y="3136"/>
                      <a:pt x="9112" y="-1"/>
                    </a:cubicBezTo>
                  </a:path>
                  <a:path w="21136" h="17944" stroke="0" extrusionOk="0">
                    <a:moveTo>
                      <a:pt x="-1" y="13490"/>
                    </a:moveTo>
                    <a:cubicBezTo>
                      <a:pt x="1161" y="7977"/>
                      <a:pt x="4431" y="3136"/>
                      <a:pt x="9112" y="-1"/>
                    </a:cubicBezTo>
                    <a:lnTo>
                      <a:pt x="21136" y="17944"/>
                    </a:lnTo>
                    <a:lnTo>
                      <a:pt x="-1" y="13490"/>
                    </a:lnTo>
                    <a:close/>
                  </a:path>
                </a:pathLst>
              </a:custGeom>
              <a:solidFill>
                <a:srgbClr val="FDE3BA"/>
              </a:solidFill>
              <a:ln w="12700" cap="rnd">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567" name="Arc 170">
                <a:extLst>
                  <a:ext uri="{FF2B5EF4-FFF2-40B4-BE49-F238E27FC236}">
                    <a16:creationId xmlns:a16="http://schemas.microsoft.com/office/drawing/2014/main" id="{B77D4792-33AA-FAFB-3375-C317F70ECF7D}"/>
                  </a:ext>
                </a:extLst>
              </p:cNvPr>
              <p:cNvSpPr>
                <a:spLocks/>
              </p:cNvSpPr>
              <p:nvPr/>
            </p:nvSpPr>
            <p:spPr bwMode="auto">
              <a:xfrm>
                <a:off x="5141" y="2728"/>
                <a:ext cx="110" cy="81"/>
              </a:xfrm>
              <a:custGeom>
                <a:avLst/>
                <a:gdLst>
                  <a:gd name="T0" fmla="*/ 0 w 20968"/>
                  <a:gd name="T1" fmla="*/ 0 h 17304"/>
                  <a:gd name="T2" fmla="*/ 0 w 20968"/>
                  <a:gd name="T3" fmla="*/ 0 h 17304"/>
                  <a:gd name="T4" fmla="*/ 0 w 20968"/>
                  <a:gd name="T5" fmla="*/ 0 h 17304"/>
                  <a:gd name="T6" fmla="*/ 0 60000 65536"/>
                  <a:gd name="T7" fmla="*/ 0 60000 65536"/>
                  <a:gd name="T8" fmla="*/ 0 60000 65536"/>
                </a:gdLst>
                <a:ahLst/>
                <a:cxnLst>
                  <a:cxn ang="T6">
                    <a:pos x="T0" y="T1"/>
                  </a:cxn>
                  <a:cxn ang="T7">
                    <a:pos x="T2" y="T3"/>
                  </a:cxn>
                  <a:cxn ang="T8">
                    <a:pos x="T4" y="T5"/>
                  </a:cxn>
                </a:cxnLst>
                <a:rect l="0" t="0" r="r" b="b"/>
                <a:pathLst>
                  <a:path w="20968" h="17304" fill="none" extrusionOk="0">
                    <a:moveTo>
                      <a:pt x="12927" y="-1"/>
                    </a:moveTo>
                    <a:cubicBezTo>
                      <a:pt x="16927" y="2987"/>
                      <a:pt x="19768" y="7269"/>
                      <a:pt x="20967" y="12116"/>
                    </a:cubicBezTo>
                  </a:path>
                  <a:path w="20968" h="17304" stroke="0" extrusionOk="0">
                    <a:moveTo>
                      <a:pt x="12927" y="-1"/>
                    </a:moveTo>
                    <a:cubicBezTo>
                      <a:pt x="16927" y="2987"/>
                      <a:pt x="19768" y="7269"/>
                      <a:pt x="20967" y="12116"/>
                    </a:cubicBezTo>
                    <a:lnTo>
                      <a:pt x="0" y="17304"/>
                    </a:lnTo>
                    <a:lnTo>
                      <a:pt x="12927" y="-1"/>
                    </a:lnTo>
                    <a:close/>
                  </a:path>
                </a:pathLst>
              </a:custGeom>
              <a:solidFill>
                <a:srgbClr val="FDE3BA"/>
              </a:solidFill>
              <a:ln w="12700" cap="rnd">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568" name="Arc 171">
                <a:extLst>
                  <a:ext uri="{FF2B5EF4-FFF2-40B4-BE49-F238E27FC236}">
                    <a16:creationId xmlns:a16="http://schemas.microsoft.com/office/drawing/2014/main" id="{D7ADDA19-93FF-3E98-AA48-50A0704542D8}"/>
                  </a:ext>
                </a:extLst>
              </p:cNvPr>
              <p:cNvSpPr>
                <a:spLocks/>
              </p:cNvSpPr>
              <p:nvPr/>
            </p:nvSpPr>
            <p:spPr bwMode="auto">
              <a:xfrm>
                <a:off x="4982" y="2730"/>
                <a:ext cx="161" cy="80"/>
              </a:xfrm>
              <a:custGeom>
                <a:avLst/>
                <a:gdLst>
                  <a:gd name="T0" fmla="*/ 0 w 21351"/>
                  <a:gd name="T1" fmla="*/ 0 h 12049"/>
                  <a:gd name="T2" fmla="*/ 0 w 21351"/>
                  <a:gd name="T3" fmla="*/ 0 h 12049"/>
                  <a:gd name="T4" fmla="*/ 0 w 21351"/>
                  <a:gd name="T5" fmla="*/ 0 h 12049"/>
                  <a:gd name="T6" fmla="*/ 0 60000 65536"/>
                  <a:gd name="T7" fmla="*/ 0 60000 65536"/>
                  <a:gd name="T8" fmla="*/ 0 60000 65536"/>
                </a:gdLst>
                <a:ahLst/>
                <a:cxnLst>
                  <a:cxn ang="T6">
                    <a:pos x="T0" y="T1"/>
                  </a:cxn>
                  <a:cxn ang="T7">
                    <a:pos x="T2" y="T3"/>
                  </a:cxn>
                  <a:cxn ang="T8">
                    <a:pos x="T4" y="T5"/>
                  </a:cxn>
                </a:cxnLst>
                <a:rect l="0" t="0" r="r" b="b"/>
                <a:pathLst>
                  <a:path w="21351" h="12049" fill="none" extrusionOk="0">
                    <a:moveTo>
                      <a:pt x="0" y="8777"/>
                    </a:moveTo>
                    <a:cubicBezTo>
                      <a:pt x="481" y="5635"/>
                      <a:pt x="1650" y="2638"/>
                      <a:pt x="3423" y="-1"/>
                    </a:cubicBezTo>
                  </a:path>
                  <a:path w="21351" h="12049" stroke="0" extrusionOk="0">
                    <a:moveTo>
                      <a:pt x="0" y="8777"/>
                    </a:moveTo>
                    <a:cubicBezTo>
                      <a:pt x="481" y="5635"/>
                      <a:pt x="1650" y="2638"/>
                      <a:pt x="3423" y="-1"/>
                    </a:cubicBezTo>
                    <a:lnTo>
                      <a:pt x="21351" y="12049"/>
                    </a:lnTo>
                    <a:lnTo>
                      <a:pt x="0" y="8777"/>
                    </a:lnTo>
                    <a:close/>
                  </a:path>
                </a:pathLst>
              </a:custGeom>
              <a:solidFill>
                <a:srgbClr val="FDE3BA"/>
              </a:solidFill>
              <a:ln w="12700" cap="rnd">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569" name="Arc 172">
                <a:extLst>
                  <a:ext uri="{FF2B5EF4-FFF2-40B4-BE49-F238E27FC236}">
                    <a16:creationId xmlns:a16="http://schemas.microsoft.com/office/drawing/2014/main" id="{34BF19D8-395A-614E-9A11-7197DAAB662B}"/>
                  </a:ext>
                </a:extLst>
              </p:cNvPr>
              <p:cNvSpPr>
                <a:spLocks/>
              </p:cNvSpPr>
              <p:nvPr/>
            </p:nvSpPr>
            <p:spPr bwMode="auto">
              <a:xfrm>
                <a:off x="5142" y="2730"/>
                <a:ext cx="161" cy="80"/>
              </a:xfrm>
              <a:custGeom>
                <a:avLst/>
                <a:gdLst>
                  <a:gd name="T0" fmla="*/ 0 w 21345"/>
                  <a:gd name="T1" fmla="*/ 0 h 12007"/>
                  <a:gd name="T2" fmla="*/ 0 w 21345"/>
                  <a:gd name="T3" fmla="*/ 0 h 12007"/>
                  <a:gd name="T4" fmla="*/ 0 w 21345"/>
                  <a:gd name="T5" fmla="*/ 0 h 12007"/>
                  <a:gd name="T6" fmla="*/ 0 60000 65536"/>
                  <a:gd name="T7" fmla="*/ 0 60000 65536"/>
                  <a:gd name="T8" fmla="*/ 0 60000 65536"/>
                </a:gdLst>
                <a:ahLst/>
                <a:cxnLst>
                  <a:cxn ang="T6">
                    <a:pos x="T0" y="T1"/>
                  </a:cxn>
                  <a:cxn ang="T7">
                    <a:pos x="T2" y="T3"/>
                  </a:cxn>
                  <a:cxn ang="T8">
                    <a:pos x="T4" y="T5"/>
                  </a:cxn>
                </a:cxnLst>
                <a:rect l="0" t="0" r="r" b="b"/>
                <a:pathLst>
                  <a:path w="21345" h="12007" fill="none" extrusionOk="0">
                    <a:moveTo>
                      <a:pt x="17955" y="-1"/>
                    </a:moveTo>
                    <a:cubicBezTo>
                      <a:pt x="19705" y="2616"/>
                      <a:pt x="20861" y="5584"/>
                      <a:pt x="21344" y="8695"/>
                    </a:cubicBezTo>
                  </a:path>
                  <a:path w="21345" h="12007" stroke="0" extrusionOk="0">
                    <a:moveTo>
                      <a:pt x="17955" y="-1"/>
                    </a:moveTo>
                    <a:cubicBezTo>
                      <a:pt x="19705" y="2616"/>
                      <a:pt x="20861" y="5584"/>
                      <a:pt x="21344" y="8695"/>
                    </a:cubicBezTo>
                    <a:lnTo>
                      <a:pt x="0" y="12007"/>
                    </a:lnTo>
                    <a:lnTo>
                      <a:pt x="17955" y="-1"/>
                    </a:lnTo>
                    <a:close/>
                  </a:path>
                </a:pathLst>
              </a:custGeom>
              <a:solidFill>
                <a:srgbClr val="FDE3BA"/>
              </a:solidFill>
              <a:ln w="12700" cap="rnd">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570" name="Arc 173">
                <a:extLst>
                  <a:ext uri="{FF2B5EF4-FFF2-40B4-BE49-F238E27FC236}">
                    <a16:creationId xmlns:a16="http://schemas.microsoft.com/office/drawing/2014/main" id="{FA614B2A-F99C-363E-7C89-F309EC1A5D3C}"/>
                  </a:ext>
                </a:extLst>
              </p:cNvPr>
              <p:cNvSpPr>
                <a:spLocks/>
              </p:cNvSpPr>
              <p:nvPr/>
            </p:nvSpPr>
            <p:spPr bwMode="auto">
              <a:xfrm>
                <a:off x="4934" y="2725"/>
                <a:ext cx="209" cy="83"/>
              </a:xfrm>
              <a:custGeom>
                <a:avLst/>
                <a:gdLst>
                  <a:gd name="T0" fmla="*/ 0 w 21478"/>
                  <a:gd name="T1" fmla="*/ 0 h 9583"/>
                  <a:gd name="T2" fmla="*/ 0 w 21478"/>
                  <a:gd name="T3" fmla="*/ 0 h 9583"/>
                  <a:gd name="T4" fmla="*/ 0 w 21478"/>
                  <a:gd name="T5" fmla="*/ 0 h 9583"/>
                  <a:gd name="T6" fmla="*/ 0 60000 65536"/>
                  <a:gd name="T7" fmla="*/ 0 60000 65536"/>
                  <a:gd name="T8" fmla="*/ 0 60000 65536"/>
                </a:gdLst>
                <a:ahLst/>
                <a:cxnLst>
                  <a:cxn ang="T6">
                    <a:pos x="T0" y="T1"/>
                  </a:cxn>
                  <a:cxn ang="T7">
                    <a:pos x="T2" y="T3"/>
                  </a:cxn>
                  <a:cxn ang="T8">
                    <a:pos x="T4" y="T5"/>
                  </a:cxn>
                </a:cxnLst>
                <a:rect l="0" t="0" r="r" b="b"/>
                <a:pathLst>
                  <a:path w="21478" h="9583" fill="none" extrusionOk="0">
                    <a:moveTo>
                      <a:pt x="-1" y="7292"/>
                    </a:moveTo>
                    <a:cubicBezTo>
                      <a:pt x="270" y="4755"/>
                      <a:pt x="988" y="2286"/>
                      <a:pt x="2120" y="0"/>
                    </a:cubicBezTo>
                  </a:path>
                  <a:path w="21478" h="9583" stroke="0" extrusionOk="0">
                    <a:moveTo>
                      <a:pt x="-1" y="7292"/>
                    </a:moveTo>
                    <a:cubicBezTo>
                      <a:pt x="270" y="4755"/>
                      <a:pt x="988" y="2286"/>
                      <a:pt x="2120" y="0"/>
                    </a:cubicBezTo>
                    <a:lnTo>
                      <a:pt x="21478" y="9583"/>
                    </a:lnTo>
                    <a:lnTo>
                      <a:pt x="-1" y="7292"/>
                    </a:lnTo>
                    <a:close/>
                  </a:path>
                </a:pathLst>
              </a:custGeom>
              <a:solidFill>
                <a:srgbClr val="FDE3BA"/>
              </a:solidFill>
              <a:ln w="12700" cap="rnd">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571" name="Arc 174">
                <a:extLst>
                  <a:ext uri="{FF2B5EF4-FFF2-40B4-BE49-F238E27FC236}">
                    <a16:creationId xmlns:a16="http://schemas.microsoft.com/office/drawing/2014/main" id="{A47153A3-014F-3C97-C7C7-2EA973E4BCA5}"/>
                  </a:ext>
                </a:extLst>
              </p:cNvPr>
              <p:cNvSpPr>
                <a:spLocks/>
              </p:cNvSpPr>
              <p:nvPr/>
            </p:nvSpPr>
            <p:spPr bwMode="auto">
              <a:xfrm>
                <a:off x="5142" y="2724"/>
                <a:ext cx="209" cy="84"/>
              </a:xfrm>
              <a:custGeom>
                <a:avLst/>
                <a:gdLst>
                  <a:gd name="T0" fmla="*/ 0 w 21476"/>
                  <a:gd name="T1" fmla="*/ 0 h 9664"/>
                  <a:gd name="T2" fmla="*/ 0 w 21476"/>
                  <a:gd name="T3" fmla="*/ 0 h 9664"/>
                  <a:gd name="T4" fmla="*/ 0 w 21476"/>
                  <a:gd name="T5" fmla="*/ 0 h 9664"/>
                  <a:gd name="T6" fmla="*/ 0 60000 65536"/>
                  <a:gd name="T7" fmla="*/ 0 60000 65536"/>
                  <a:gd name="T8" fmla="*/ 0 60000 65536"/>
                </a:gdLst>
                <a:ahLst/>
                <a:cxnLst>
                  <a:cxn ang="T6">
                    <a:pos x="T0" y="T1"/>
                  </a:cxn>
                  <a:cxn ang="T7">
                    <a:pos x="T2" y="T3"/>
                  </a:cxn>
                  <a:cxn ang="T8">
                    <a:pos x="T4" y="T5"/>
                  </a:cxn>
                </a:cxnLst>
                <a:rect l="0" t="0" r="r" b="b"/>
                <a:pathLst>
                  <a:path w="21476" h="9664" fill="none" extrusionOk="0">
                    <a:moveTo>
                      <a:pt x="19317" y="-1"/>
                    </a:moveTo>
                    <a:cubicBezTo>
                      <a:pt x="20469" y="2302"/>
                      <a:pt x="21200" y="4792"/>
                      <a:pt x="21475" y="7352"/>
                    </a:cubicBezTo>
                  </a:path>
                  <a:path w="21476" h="9664" stroke="0" extrusionOk="0">
                    <a:moveTo>
                      <a:pt x="19317" y="-1"/>
                    </a:moveTo>
                    <a:cubicBezTo>
                      <a:pt x="20469" y="2302"/>
                      <a:pt x="21200" y="4792"/>
                      <a:pt x="21475" y="7352"/>
                    </a:cubicBezTo>
                    <a:lnTo>
                      <a:pt x="0" y="9664"/>
                    </a:lnTo>
                    <a:lnTo>
                      <a:pt x="19317" y="-1"/>
                    </a:lnTo>
                    <a:close/>
                  </a:path>
                </a:pathLst>
              </a:custGeom>
              <a:solidFill>
                <a:srgbClr val="FDE3BA"/>
              </a:solidFill>
              <a:ln w="12700" cap="rnd">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572" name="Arc 175">
                <a:extLst>
                  <a:ext uri="{FF2B5EF4-FFF2-40B4-BE49-F238E27FC236}">
                    <a16:creationId xmlns:a16="http://schemas.microsoft.com/office/drawing/2014/main" id="{65AA79E8-4777-B7B1-36C9-46C1ADBE4A99}"/>
                  </a:ext>
                </a:extLst>
              </p:cNvPr>
              <p:cNvSpPr>
                <a:spLocks/>
              </p:cNvSpPr>
              <p:nvPr/>
            </p:nvSpPr>
            <p:spPr bwMode="auto">
              <a:xfrm>
                <a:off x="5143" y="2723"/>
                <a:ext cx="258" cy="87"/>
              </a:xfrm>
              <a:custGeom>
                <a:avLst/>
                <a:gdLst>
                  <a:gd name="T0" fmla="*/ 0 w 21509"/>
                  <a:gd name="T1" fmla="*/ 0 h 8206"/>
                  <a:gd name="T2" fmla="*/ 0 w 21509"/>
                  <a:gd name="T3" fmla="*/ 0 h 8206"/>
                  <a:gd name="T4" fmla="*/ 0 w 21509"/>
                  <a:gd name="T5" fmla="*/ 0 h 8206"/>
                  <a:gd name="T6" fmla="*/ 0 60000 65536"/>
                  <a:gd name="T7" fmla="*/ 0 60000 65536"/>
                  <a:gd name="T8" fmla="*/ 0 60000 65536"/>
                </a:gdLst>
                <a:ahLst/>
                <a:cxnLst>
                  <a:cxn ang="T6">
                    <a:pos x="T0" y="T1"/>
                  </a:cxn>
                  <a:cxn ang="T7">
                    <a:pos x="T2" y="T3"/>
                  </a:cxn>
                  <a:cxn ang="T8">
                    <a:pos x="T4" y="T5"/>
                  </a:cxn>
                </a:cxnLst>
                <a:rect l="0" t="0" r="r" b="b"/>
                <a:pathLst>
                  <a:path w="21509" h="8206" fill="none" extrusionOk="0">
                    <a:moveTo>
                      <a:pt x="19980" y="-1"/>
                    </a:moveTo>
                    <a:cubicBezTo>
                      <a:pt x="20796" y="1986"/>
                      <a:pt x="21311" y="4084"/>
                      <a:pt x="21508" y="6223"/>
                    </a:cubicBezTo>
                  </a:path>
                  <a:path w="21509" h="8206" stroke="0" extrusionOk="0">
                    <a:moveTo>
                      <a:pt x="19980" y="-1"/>
                    </a:moveTo>
                    <a:cubicBezTo>
                      <a:pt x="20796" y="1986"/>
                      <a:pt x="21311" y="4084"/>
                      <a:pt x="21508" y="6223"/>
                    </a:cubicBezTo>
                    <a:lnTo>
                      <a:pt x="0" y="8206"/>
                    </a:lnTo>
                    <a:lnTo>
                      <a:pt x="19980" y="-1"/>
                    </a:lnTo>
                    <a:close/>
                  </a:path>
                </a:pathLst>
              </a:custGeom>
              <a:solidFill>
                <a:srgbClr val="FDE3BA"/>
              </a:solidFill>
              <a:ln w="12700" cap="rnd">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573" name="Arc 176">
                <a:extLst>
                  <a:ext uri="{FF2B5EF4-FFF2-40B4-BE49-F238E27FC236}">
                    <a16:creationId xmlns:a16="http://schemas.microsoft.com/office/drawing/2014/main" id="{E982921E-9CCC-E23C-0D9A-5CCC9DA183B0}"/>
                  </a:ext>
                </a:extLst>
              </p:cNvPr>
              <p:cNvSpPr>
                <a:spLocks/>
              </p:cNvSpPr>
              <p:nvPr/>
            </p:nvSpPr>
            <p:spPr bwMode="auto">
              <a:xfrm>
                <a:off x="5130" y="2726"/>
                <a:ext cx="320" cy="72"/>
              </a:xfrm>
              <a:custGeom>
                <a:avLst/>
                <a:gdLst>
                  <a:gd name="T0" fmla="*/ 0 w 21584"/>
                  <a:gd name="T1" fmla="*/ 0 h 5476"/>
                  <a:gd name="T2" fmla="*/ 0 w 21584"/>
                  <a:gd name="T3" fmla="*/ 0 h 5476"/>
                  <a:gd name="T4" fmla="*/ 0 w 21584"/>
                  <a:gd name="T5" fmla="*/ 0 h 5476"/>
                  <a:gd name="T6" fmla="*/ 0 60000 65536"/>
                  <a:gd name="T7" fmla="*/ 0 60000 65536"/>
                  <a:gd name="T8" fmla="*/ 0 60000 65536"/>
                </a:gdLst>
                <a:ahLst/>
                <a:cxnLst>
                  <a:cxn ang="T6">
                    <a:pos x="T0" y="T1"/>
                  </a:cxn>
                  <a:cxn ang="T7">
                    <a:pos x="T2" y="T3"/>
                  </a:cxn>
                  <a:cxn ang="T8">
                    <a:pos x="T4" y="T5"/>
                  </a:cxn>
                </a:cxnLst>
                <a:rect l="0" t="0" r="r" b="b"/>
                <a:pathLst>
                  <a:path w="21584" h="5476" fill="none" extrusionOk="0">
                    <a:moveTo>
                      <a:pt x="20894" y="-1"/>
                    </a:moveTo>
                    <a:cubicBezTo>
                      <a:pt x="21291" y="1516"/>
                      <a:pt x="21523" y="3072"/>
                      <a:pt x="21583" y="4639"/>
                    </a:cubicBezTo>
                  </a:path>
                  <a:path w="21584" h="5476" stroke="0" extrusionOk="0">
                    <a:moveTo>
                      <a:pt x="20894" y="-1"/>
                    </a:moveTo>
                    <a:cubicBezTo>
                      <a:pt x="21291" y="1516"/>
                      <a:pt x="21523" y="3072"/>
                      <a:pt x="21583" y="4639"/>
                    </a:cubicBezTo>
                    <a:lnTo>
                      <a:pt x="0" y="5476"/>
                    </a:lnTo>
                    <a:lnTo>
                      <a:pt x="20894" y="-1"/>
                    </a:lnTo>
                    <a:close/>
                  </a:path>
                </a:pathLst>
              </a:custGeom>
              <a:solidFill>
                <a:srgbClr val="FDE3BA"/>
              </a:solidFill>
              <a:ln w="12700" cap="rnd">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574" name="Freeform 177">
                <a:extLst>
                  <a:ext uri="{FF2B5EF4-FFF2-40B4-BE49-F238E27FC236}">
                    <a16:creationId xmlns:a16="http://schemas.microsoft.com/office/drawing/2014/main" id="{4F0E4D73-AA00-81B6-AE39-74C7D87B04F5}"/>
                  </a:ext>
                </a:extLst>
              </p:cNvPr>
              <p:cNvSpPr>
                <a:spLocks/>
              </p:cNvSpPr>
              <p:nvPr/>
            </p:nvSpPr>
            <p:spPr bwMode="auto">
              <a:xfrm>
                <a:off x="5077" y="2508"/>
                <a:ext cx="317" cy="217"/>
              </a:xfrm>
              <a:custGeom>
                <a:avLst/>
                <a:gdLst>
                  <a:gd name="T0" fmla="*/ 0 w 317"/>
                  <a:gd name="T1" fmla="*/ 212 h 217"/>
                  <a:gd name="T2" fmla="*/ 17 w 317"/>
                  <a:gd name="T3" fmla="*/ 199 h 217"/>
                  <a:gd name="T4" fmla="*/ 32 w 317"/>
                  <a:gd name="T5" fmla="*/ 187 h 217"/>
                  <a:gd name="T6" fmla="*/ 49 w 317"/>
                  <a:gd name="T7" fmla="*/ 174 h 217"/>
                  <a:gd name="T8" fmla="*/ 65 w 317"/>
                  <a:gd name="T9" fmla="*/ 162 h 217"/>
                  <a:gd name="T10" fmla="*/ 80 w 317"/>
                  <a:gd name="T11" fmla="*/ 151 h 217"/>
                  <a:gd name="T12" fmla="*/ 93 w 317"/>
                  <a:gd name="T13" fmla="*/ 140 h 217"/>
                  <a:gd name="T14" fmla="*/ 109 w 317"/>
                  <a:gd name="T15" fmla="*/ 130 h 217"/>
                  <a:gd name="T16" fmla="*/ 122 w 317"/>
                  <a:gd name="T17" fmla="*/ 119 h 217"/>
                  <a:gd name="T18" fmla="*/ 136 w 317"/>
                  <a:gd name="T19" fmla="*/ 109 h 217"/>
                  <a:gd name="T20" fmla="*/ 149 w 317"/>
                  <a:gd name="T21" fmla="*/ 99 h 217"/>
                  <a:gd name="T22" fmla="*/ 161 w 317"/>
                  <a:gd name="T23" fmla="*/ 92 h 217"/>
                  <a:gd name="T24" fmla="*/ 172 w 317"/>
                  <a:gd name="T25" fmla="*/ 82 h 217"/>
                  <a:gd name="T26" fmla="*/ 184 w 317"/>
                  <a:gd name="T27" fmla="*/ 75 h 217"/>
                  <a:gd name="T28" fmla="*/ 195 w 317"/>
                  <a:gd name="T29" fmla="*/ 67 h 217"/>
                  <a:gd name="T30" fmla="*/ 205 w 317"/>
                  <a:gd name="T31" fmla="*/ 59 h 217"/>
                  <a:gd name="T32" fmla="*/ 214 w 317"/>
                  <a:gd name="T33" fmla="*/ 54 h 217"/>
                  <a:gd name="T34" fmla="*/ 224 w 317"/>
                  <a:gd name="T35" fmla="*/ 46 h 217"/>
                  <a:gd name="T36" fmla="*/ 233 w 317"/>
                  <a:gd name="T37" fmla="*/ 40 h 217"/>
                  <a:gd name="T38" fmla="*/ 241 w 317"/>
                  <a:gd name="T39" fmla="*/ 34 h 217"/>
                  <a:gd name="T40" fmla="*/ 251 w 317"/>
                  <a:gd name="T41" fmla="*/ 29 h 217"/>
                  <a:gd name="T42" fmla="*/ 258 w 317"/>
                  <a:gd name="T43" fmla="*/ 25 h 217"/>
                  <a:gd name="T44" fmla="*/ 264 w 317"/>
                  <a:gd name="T45" fmla="*/ 21 h 217"/>
                  <a:gd name="T46" fmla="*/ 272 w 317"/>
                  <a:gd name="T47" fmla="*/ 17 h 217"/>
                  <a:gd name="T48" fmla="*/ 278 w 317"/>
                  <a:gd name="T49" fmla="*/ 13 h 217"/>
                  <a:gd name="T50" fmla="*/ 283 w 317"/>
                  <a:gd name="T51" fmla="*/ 10 h 217"/>
                  <a:gd name="T52" fmla="*/ 289 w 317"/>
                  <a:gd name="T53" fmla="*/ 8 h 217"/>
                  <a:gd name="T54" fmla="*/ 293 w 317"/>
                  <a:gd name="T55" fmla="*/ 6 h 217"/>
                  <a:gd name="T56" fmla="*/ 297 w 317"/>
                  <a:gd name="T57" fmla="*/ 4 h 217"/>
                  <a:gd name="T58" fmla="*/ 301 w 317"/>
                  <a:gd name="T59" fmla="*/ 2 h 217"/>
                  <a:gd name="T60" fmla="*/ 304 w 317"/>
                  <a:gd name="T61" fmla="*/ 0 h 217"/>
                  <a:gd name="T62" fmla="*/ 312 w 317"/>
                  <a:gd name="T63" fmla="*/ 0 h 217"/>
                  <a:gd name="T64" fmla="*/ 316 w 317"/>
                  <a:gd name="T65" fmla="*/ 4 h 217"/>
                  <a:gd name="T66" fmla="*/ 316 w 317"/>
                  <a:gd name="T67" fmla="*/ 6 h 217"/>
                  <a:gd name="T68" fmla="*/ 314 w 317"/>
                  <a:gd name="T69" fmla="*/ 8 h 217"/>
                  <a:gd name="T70" fmla="*/ 314 w 317"/>
                  <a:gd name="T71" fmla="*/ 12 h 217"/>
                  <a:gd name="T72" fmla="*/ 312 w 317"/>
                  <a:gd name="T73" fmla="*/ 13 h 217"/>
                  <a:gd name="T74" fmla="*/ 310 w 317"/>
                  <a:gd name="T75" fmla="*/ 17 h 217"/>
                  <a:gd name="T76" fmla="*/ 308 w 317"/>
                  <a:gd name="T77" fmla="*/ 21 h 217"/>
                  <a:gd name="T78" fmla="*/ 306 w 317"/>
                  <a:gd name="T79" fmla="*/ 27 h 217"/>
                  <a:gd name="T80" fmla="*/ 302 w 317"/>
                  <a:gd name="T81" fmla="*/ 31 h 217"/>
                  <a:gd name="T82" fmla="*/ 299 w 317"/>
                  <a:gd name="T83" fmla="*/ 36 h 217"/>
                  <a:gd name="T84" fmla="*/ 295 w 317"/>
                  <a:gd name="T85" fmla="*/ 42 h 217"/>
                  <a:gd name="T86" fmla="*/ 291 w 317"/>
                  <a:gd name="T87" fmla="*/ 48 h 217"/>
                  <a:gd name="T88" fmla="*/ 285 w 317"/>
                  <a:gd name="T89" fmla="*/ 55 h 217"/>
                  <a:gd name="T90" fmla="*/ 279 w 317"/>
                  <a:gd name="T91" fmla="*/ 61 h 217"/>
                  <a:gd name="T92" fmla="*/ 274 w 317"/>
                  <a:gd name="T93" fmla="*/ 69 h 217"/>
                  <a:gd name="T94" fmla="*/ 266 w 317"/>
                  <a:gd name="T95" fmla="*/ 76 h 217"/>
                  <a:gd name="T96" fmla="*/ 260 w 317"/>
                  <a:gd name="T97" fmla="*/ 84 h 217"/>
                  <a:gd name="T98" fmla="*/ 253 w 317"/>
                  <a:gd name="T99" fmla="*/ 94 h 217"/>
                  <a:gd name="T100" fmla="*/ 245 w 317"/>
                  <a:gd name="T101" fmla="*/ 103 h 217"/>
                  <a:gd name="T102" fmla="*/ 235 w 317"/>
                  <a:gd name="T103" fmla="*/ 113 h 217"/>
                  <a:gd name="T104" fmla="*/ 228 w 317"/>
                  <a:gd name="T105" fmla="*/ 122 h 217"/>
                  <a:gd name="T106" fmla="*/ 218 w 317"/>
                  <a:gd name="T107" fmla="*/ 132 h 217"/>
                  <a:gd name="T108" fmla="*/ 208 w 317"/>
                  <a:gd name="T109" fmla="*/ 143 h 217"/>
                  <a:gd name="T110" fmla="*/ 197 w 317"/>
                  <a:gd name="T111" fmla="*/ 155 h 217"/>
                  <a:gd name="T112" fmla="*/ 187 w 317"/>
                  <a:gd name="T113" fmla="*/ 166 h 217"/>
                  <a:gd name="T114" fmla="*/ 164 w 317"/>
                  <a:gd name="T115" fmla="*/ 189 h 217"/>
                  <a:gd name="T116" fmla="*/ 153 w 317"/>
                  <a:gd name="T117" fmla="*/ 203 h 217"/>
                  <a:gd name="T118" fmla="*/ 139 w 317"/>
                  <a:gd name="T119" fmla="*/ 216 h 21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17" h="217">
                    <a:moveTo>
                      <a:pt x="0" y="212"/>
                    </a:moveTo>
                    <a:lnTo>
                      <a:pt x="17" y="199"/>
                    </a:lnTo>
                    <a:lnTo>
                      <a:pt x="32" y="187"/>
                    </a:lnTo>
                    <a:lnTo>
                      <a:pt x="49" y="174"/>
                    </a:lnTo>
                    <a:lnTo>
                      <a:pt x="65" y="162"/>
                    </a:lnTo>
                    <a:lnTo>
                      <a:pt x="80" y="151"/>
                    </a:lnTo>
                    <a:lnTo>
                      <a:pt x="93" y="140"/>
                    </a:lnTo>
                    <a:lnTo>
                      <a:pt x="109" y="130"/>
                    </a:lnTo>
                    <a:lnTo>
                      <a:pt x="122" y="119"/>
                    </a:lnTo>
                    <a:lnTo>
                      <a:pt x="136" y="109"/>
                    </a:lnTo>
                    <a:lnTo>
                      <a:pt x="149" y="99"/>
                    </a:lnTo>
                    <a:lnTo>
                      <a:pt x="161" y="92"/>
                    </a:lnTo>
                    <a:lnTo>
                      <a:pt x="172" y="82"/>
                    </a:lnTo>
                    <a:lnTo>
                      <a:pt x="184" y="75"/>
                    </a:lnTo>
                    <a:lnTo>
                      <a:pt x="195" y="67"/>
                    </a:lnTo>
                    <a:lnTo>
                      <a:pt x="205" y="59"/>
                    </a:lnTo>
                    <a:lnTo>
                      <a:pt x="214" y="54"/>
                    </a:lnTo>
                    <a:lnTo>
                      <a:pt x="224" y="46"/>
                    </a:lnTo>
                    <a:lnTo>
                      <a:pt x="233" y="40"/>
                    </a:lnTo>
                    <a:lnTo>
                      <a:pt x="241" y="34"/>
                    </a:lnTo>
                    <a:lnTo>
                      <a:pt x="251" y="29"/>
                    </a:lnTo>
                    <a:lnTo>
                      <a:pt x="258" y="25"/>
                    </a:lnTo>
                    <a:lnTo>
                      <a:pt x="264" y="21"/>
                    </a:lnTo>
                    <a:lnTo>
                      <a:pt x="272" y="17"/>
                    </a:lnTo>
                    <a:lnTo>
                      <a:pt x="278" y="13"/>
                    </a:lnTo>
                    <a:lnTo>
                      <a:pt x="283" y="10"/>
                    </a:lnTo>
                    <a:lnTo>
                      <a:pt x="289" y="8"/>
                    </a:lnTo>
                    <a:lnTo>
                      <a:pt x="293" y="6"/>
                    </a:lnTo>
                    <a:lnTo>
                      <a:pt x="297" y="4"/>
                    </a:lnTo>
                    <a:lnTo>
                      <a:pt x="301" y="2"/>
                    </a:lnTo>
                    <a:lnTo>
                      <a:pt x="304" y="0"/>
                    </a:lnTo>
                    <a:lnTo>
                      <a:pt x="312" y="0"/>
                    </a:lnTo>
                    <a:lnTo>
                      <a:pt x="316" y="4"/>
                    </a:lnTo>
                    <a:lnTo>
                      <a:pt x="316" y="6"/>
                    </a:lnTo>
                    <a:lnTo>
                      <a:pt x="314" y="8"/>
                    </a:lnTo>
                    <a:lnTo>
                      <a:pt x="314" y="12"/>
                    </a:lnTo>
                    <a:lnTo>
                      <a:pt x="312" y="13"/>
                    </a:lnTo>
                    <a:lnTo>
                      <a:pt x="310" y="17"/>
                    </a:lnTo>
                    <a:lnTo>
                      <a:pt x="308" y="21"/>
                    </a:lnTo>
                    <a:lnTo>
                      <a:pt x="306" y="27"/>
                    </a:lnTo>
                    <a:lnTo>
                      <a:pt x="302" y="31"/>
                    </a:lnTo>
                    <a:lnTo>
                      <a:pt x="299" y="36"/>
                    </a:lnTo>
                    <a:lnTo>
                      <a:pt x="295" y="42"/>
                    </a:lnTo>
                    <a:lnTo>
                      <a:pt x="291" y="48"/>
                    </a:lnTo>
                    <a:lnTo>
                      <a:pt x="285" y="55"/>
                    </a:lnTo>
                    <a:lnTo>
                      <a:pt x="279" y="61"/>
                    </a:lnTo>
                    <a:lnTo>
                      <a:pt x="274" y="69"/>
                    </a:lnTo>
                    <a:lnTo>
                      <a:pt x="266" y="76"/>
                    </a:lnTo>
                    <a:lnTo>
                      <a:pt x="260" y="84"/>
                    </a:lnTo>
                    <a:lnTo>
                      <a:pt x="253" y="94"/>
                    </a:lnTo>
                    <a:lnTo>
                      <a:pt x="245" y="103"/>
                    </a:lnTo>
                    <a:lnTo>
                      <a:pt x="235" y="113"/>
                    </a:lnTo>
                    <a:lnTo>
                      <a:pt x="228" y="122"/>
                    </a:lnTo>
                    <a:lnTo>
                      <a:pt x="218" y="132"/>
                    </a:lnTo>
                    <a:lnTo>
                      <a:pt x="208" y="143"/>
                    </a:lnTo>
                    <a:lnTo>
                      <a:pt x="197" y="155"/>
                    </a:lnTo>
                    <a:lnTo>
                      <a:pt x="187" y="166"/>
                    </a:lnTo>
                    <a:lnTo>
                      <a:pt x="164" y="189"/>
                    </a:lnTo>
                    <a:lnTo>
                      <a:pt x="153" y="203"/>
                    </a:lnTo>
                    <a:lnTo>
                      <a:pt x="139" y="216"/>
                    </a:lnTo>
                  </a:path>
                </a:pathLst>
              </a:custGeom>
              <a:solidFill>
                <a:srgbClr val="FDE3B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fr-FR"/>
              </a:p>
            </p:txBody>
          </p:sp>
          <p:sp>
            <p:nvSpPr>
              <p:cNvPr id="22575" name="Freeform 178">
                <a:extLst>
                  <a:ext uri="{FF2B5EF4-FFF2-40B4-BE49-F238E27FC236}">
                    <a16:creationId xmlns:a16="http://schemas.microsoft.com/office/drawing/2014/main" id="{4D99A3B5-D9A4-36AC-1F13-898AF44A824B}"/>
                  </a:ext>
                </a:extLst>
              </p:cNvPr>
              <p:cNvSpPr>
                <a:spLocks/>
              </p:cNvSpPr>
              <p:nvPr/>
            </p:nvSpPr>
            <p:spPr bwMode="auto">
              <a:xfrm>
                <a:off x="5004" y="2313"/>
                <a:ext cx="614" cy="416"/>
              </a:xfrm>
              <a:custGeom>
                <a:avLst/>
                <a:gdLst>
                  <a:gd name="T0" fmla="*/ 0 w 614"/>
                  <a:gd name="T1" fmla="*/ 415 h 416"/>
                  <a:gd name="T2" fmla="*/ 32 w 614"/>
                  <a:gd name="T3" fmla="*/ 390 h 416"/>
                  <a:gd name="T4" fmla="*/ 65 w 614"/>
                  <a:gd name="T5" fmla="*/ 365 h 416"/>
                  <a:gd name="T6" fmla="*/ 96 w 614"/>
                  <a:gd name="T7" fmla="*/ 340 h 416"/>
                  <a:gd name="T8" fmla="*/ 124 w 614"/>
                  <a:gd name="T9" fmla="*/ 317 h 416"/>
                  <a:gd name="T10" fmla="*/ 155 w 614"/>
                  <a:gd name="T11" fmla="*/ 296 h 416"/>
                  <a:gd name="T12" fmla="*/ 182 w 614"/>
                  <a:gd name="T13" fmla="*/ 273 h 416"/>
                  <a:gd name="T14" fmla="*/ 211 w 614"/>
                  <a:gd name="T15" fmla="*/ 254 h 416"/>
                  <a:gd name="T16" fmla="*/ 235 w 614"/>
                  <a:gd name="T17" fmla="*/ 233 h 416"/>
                  <a:gd name="T18" fmla="*/ 262 w 614"/>
                  <a:gd name="T19" fmla="*/ 214 h 416"/>
                  <a:gd name="T20" fmla="*/ 285 w 614"/>
                  <a:gd name="T21" fmla="*/ 197 h 416"/>
                  <a:gd name="T22" fmla="*/ 310 w 614"/>
                  <a:gd name="T23" fmla="*/ 180 h 416"/>
                  <a:gd name="T24" fmla="*/ 333 w 614"/>
                  <a:gd name="T25" fmla="*/ 163 h 416"/>
                  <a:gd name="T26" fmla="*/ 354 w 614"/>
                  <a:gd name="T27" fmla="*/ 147 h 416"/>
                  <a:gd name="T28" fmla="*/ 375 w 614"/>
                  <a:gd name="T29" fmla="*/ 132 h 416"/>
                  <a:gd name="T30" fmla="*/ 397 w 614"/>
                  <a:gd name="T31" fmla="*/ 117 h 416"/>
                  <a:gd name="T32" fmla="*/ 416 w 614"/>
                  <a:gd name="T33" fmla="*/ 105 h 416"/>
                  <a:gd name="T34" fmla="*/ 433 w 614"/>
                  <a:gd name="T35" fmla="*/ 92 h 416"/>
                  <a:gd name="T36" fmla="*/ 450 w 614"/>
                  <a:gd name="T37" fmla="*/ 80 h 416"/>
                  <a:gd name="T38" fmla="*/ 467 w 614"/>
                  <a:gd name="T39" fmla="*/ 69 h 416"/>
                  <a:gd name="T40" fmla="*/ 483 w 614"/>
                  <a:gd name="T41" fmla="*/ 59 h 416"/>
                  <a:gd name="T42" fmla="*/ 498 w 614"/>
                  <a:gd name="T43" fmla="*/ 50 h 416"/>
                  <a:gd name="T44" fmla="*/ 512 w 614"/>
                  <a:gd name="T45" fmla="*/ 40 h 416"/>
                  <a:gd name="T46" fmla="*/ 525 w 614"/>
                  <a:gd name="T47" fmla="*/ 33 h 416"/>
                  <a:gd name="T48" fmla="*/ 536 w 614"/>
                  <a:gd name="T49" fmla="*/ 27 h 416"/>
                  <a:gd name="T50" fmla="*/ 548 w 614"/>
                  <a:gd name="T51" fmla="*/ 21 h 416"/>
                  <a:gd name="T52" fmla="*/ 559 w 614"/>
                  <a:gd name="T53" fmla="*/ 15 h 416"/>
                  <a:gd name="T54" fmla="*/ 567 w 614"/>
                  <a:gd name="T55" fmla="*/ 10 h 416"/>
                  <a:gd name="T56" fmla="*/ 577 w 614"/>
                  <a:gd name="T57" fmla="*/ 8 h 416"/>
                  <a:gd name="T58" fmla="*/ 584 w 614"/>
                  <a:gd name="T59" fmla="*/ 4 h 416"/>
                  <a:gd name="T60" fmla="*/ 590 w 614"/>
                  <a:gd name="T61" fmla="*/ 2 h 416"/>
                  <a:gd name="T62" fmla="*/ 596 w 614"/>
                  <a:gd name="T63" fmla="*/ 0 h 416"/>
                  <a:gd name="T64" fmla="*/ 605 w 614"/>
                  <a:gd name="T65" fmla="*/ 0 h 416"/>
                  <a:gd name="T66" fmla="*/ 609 w 614"/>
                  <a:gd name="T67" fmla="*/ 2 h 416"/>
                  <a:gd name="T68" fmla="*/ 613 w 614"/>
                  <a:gd name="T69" fmla="*/ 6 h 416"/>
                  <a:gd name="T70" fmla="*/ 613 w 614"/>
                  <a:gd name="T71" fmla="*/ 14 h 416"/>
                  <a:gd name="T72" fmla="*/ 611 w 614"/>
                  <a:gd name="T73" fmla="*/ 19 h 416"/>
                  <a:gd name="T74" fmla="*/ 609 w 614"/>
                  <a:gd name="T75" fmla="*/ 25 h 416"/>
                  <a:gd name="T76" fmla="*/ 605 w 614"/>
                  <a:gd name="T77" fmla="*/ 33 h 416"/>
                  <a:gd name="T78" fmla="*/ 602 w 614"/>
                  <a:gd name="T79" fmla="*/ 40 h 416"/>
                  <a:gd name="T80" fmla="*/ 598 w 614"/>
                  <a:gd name="T81" fmla="*/ 48 h 416"/>
                  <a:gd name="T82" fmla="*/ 592 w 614"/>
                  <a:gd name="T83" fmla="*/ 58 h 416"/>
                  <a:gd name="T84" fmla="*/ 584 w 614"/>
                  <a:gd name="T85" fmla="*/ 67 h 416"/>
                  <a:gd name="T86" fmla="*/ 577 w 614"/>
                  <a:gd name="T87" fmla="*/ 79 h 416"/>
                  <a:gd name="T88" fmla="*/ 569 w 614"/>
                  <a:gd name="T89" fmla="*/ 90 h 416"/>
                  <a:gd name="T90" fmla="*/ 559 w 614"/>
                  <a:gd name="T91" fmla="*/ 103 h 416"/>
                  <a:gd name="T92" fmla="*/ 548 w 614"/>
                  <a:gd name="T93" fmla="*/ 115 h 416"/>
                  <a:gd name="T94" fmla="*/ 538 w 614"/>
                  <a:gd name="T95" fmla="*/ 130 h 416"/>
                  <a:gd name="T96" fmla="*/ 525 w 614"/>
                  <a:gd name="T97" fmla="*/ 145 h 416"/>
                  <a:gd name="T98" fmla="*/ 513 w 614"/>
                  <a:gd name="T99" fmla="*/ 161 h 416"/>
                  <a:gd name="T100" fmla="*/ 498 w 614"/>
                  <a:gd name="T101" fmla="*/ 176 h 416"/>
                  <a:gd name="T102" fmla="*/ 485 w 614"/>
                  <a:gd name="T103" fmla="*/ 193 h 416"/>
                  <a:gd name="T104" fmla="*/ 467 w 614"/>
                  <a:gd name="T105" fmla="*/ 212 h 416"/>
                  <a:gd name="T106" fmla="*/ 452 w 614"/>
                  <a:gd name="T107" fmla="*/ 231 h 416"/>
                  <a:gd name="T108" fmla="*/ 435 w 614"/>
                  <a:gd name="T109" fmla="*/ 250 h 416"/>
                  <a:gd name="T110" fmla="*/ 416 w 614"/>
                  <a:gd name="T111" fmla="*/ 271 h 416"/>
                  <a:gd name="T112" fmla="*/ 397 w 614"/>
                  <a:gd name="T113" fmla="*/ 293 h 416"/>
                  <a:gd name="T114" fmla="*/ 377 w 614"/>
                  <a:gd name="T115" fmla="*/ 315 h 416"/>
                  <a:gd name="T116" fmla="*/ 356 w 614"/>
                  <a:gd name="T117" fmla="*/ 336 h 416"/>
                  <a:gd name="T118" fmla="*/ 333 w 614"/>
                  <a:gd name="T119" fmla="*/ 361 h 416"/>
                  <a:gd name="T120" fmla="*/ 310 w 614"/>
                  <a:gd name="T121" fmla="*/ 386 h 416"/>
                  <a:gd name="T122" fmla="*/ 287 w 614"/>
                  <a:gd name="T123" fmla="*/ 411 h 4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14" h="416">
                    <a:moveTo>
                      <a:pt x="0" y="415"/>
                    </a:moveTo>
                    <a:lnTo>
                      <a:pt x="32" y="390"/>
                    </a:lnTo>
                    <a:lnTo>
                      <a:pt x="65" y="365"/>
                    </a:lnTo>
                    <a:lnTo>
                      <a:pt x="96" y="340"/>
                    </a:lnTo>
                    <a:lnTo>
                      <a:pt x="124" y="317"/>
                    </a:lnTo>
                    <a:lnTo>
                      <a:pt x="155" y="296"/>
                    </a:lnTo>
                    <a:lnTo>
                      <a:pt x="182" y="273"/>
                    </a:lnTo>
                    <a:lnTo>
                      <a:pt x="211" y="254"/>
                    </a:lnTo>
                    <a:lnTo>
                      <a:pt x="235" y="233"/>
                    </a:lnTo>
                    <a:lnTo>
                      <a:pt x="262" y="214"/>
                    </a:lnTo>
                    <a:lnTo>
                      <a:pt x="285" y="197"/>
                    </a:lnTo>
                    <a:lnTo>
                      <a:pt x="310" y="180"/>
                    </a:lnTo>
                    <a:lnTo>
                      <a:pt x="333" y="163"/>
                    </a:lnTo>
                    <a:lnTo>
                      <a:pt x="354" y="147"/>
                    </a:lnTo>
                    <a:lnTo>
                      <a:pt x="375" y="132"/>
                    </a:lnTo>
                    <a:lnTo>
                      <a:pt x="397" y="117"/>
                    </a:lnTo>
                    <a:lnTo>
                      <a:pt x="416" y="105"/>
                    </a:lnTo>
                    <a:lnTo>
                      <a:pt x="433" y="92"/>
                    </a:lnTo>
                    <a:lnTo>
                      <a:pt x="450" y="80"/>
                    </a:lnTo>
                    <a:lnTo>
                      <a:pt x="467" y="69"/>
                    </a:lnTo>
                    <a:lnTo>
                      <a:pt x="483" y="59"/>
                    </a:lnTo>
                    <a:lnTo>
                      <a:pt x="498" y="50"/>
                    </a:lnTo>
                    <a:lnTo>
                      <a:pt x="512" y="40"/>
                    </a:lnTo>
                    <a:lnTo>
                      <a:pt x="525" y="33"/>
                    </a:lnTo>
                    <a:lnTo>
                      <a:pt x="536" y="27"/>
                    </a:lnTo>
                    <a:lnTo>
                      <a:pt x="548" y="21"/>
                    </a:lnTo>
                    <a:lnTo>
                      <a:pt x="559" y="15"/>
                    </a:lnTo>
                    <a:lnTo>
                      <a:pt x="567" y="10"/>
                    </a:lnTo>
                    <a:lnTo>
                      <a:pt x="577" y="8"/>
                    </a:lnTo>
                    <a:lnTo>
                      <a:pt x="584" y="4"/>
                    </a:lnTo>
                    <a:lnTo>
                      <a:pt x="590" y="2"/>
                    </a:lnTo>
                    <a:lnTo>
                      <a:pt x="596" y="0"/>
                    </a:lnTo>
                    <a:lnTo>
                      <a:pt x="605" y="0"/>
                    </a:lnTo>
                    <a:lnTo>
                      <a:pt x="609" y="2"/>
                    </a:lnTo>
                    <a:lnTo>
                      <a:pt x="613" y="6"/>
                    </a:lnTo>
                    <a:lnTo>
                      <a:pt x="613" y="14"/>
                    </a:lnTo>
                    <a:lnTo>
                      <a:pt x="611" y="19"/>
                    </a:lnTo>
                    <a:lnTo>
                      <a:pt x="609" y="25"/>
                    </a:lnTo>
                    <a:lnTo>
                      <a:pt x="605" y="33"/>
                    </a:lnTo>
                    <a:lnTo>
                      <a:pt x="602" y="40"/>
                    </a:lnTo>
                    <a:lnTo>
                      <a:pt x="598" y="48"/>
                    </a:lnTo>
                    <a:lnTo>
                      <a:pt x="592" y="58"/>
                    </a:lnTo>
                    <a:lnTo>
                      <a:pt x="584" y="67"/>
                    </a:lnTo>
                    <a:lnTo>
                      <a:pt x="577" y="79"/>
                    </a:lnTo>
                    <a:lnTo>
                      <a:pt x="569" y="90"/>
                    </a:lnTo>
                    <a:lnTo>
                      <a:pt x="559" y="103"/>
                    </a:lnTo>
                    <a:lnTo>
                      <a:pt x="548" y="115"/>
                    </a:lnTo>
                    <a:lnTo>
                      <a:pt x="538" y="130"/>
                    </a:lnTo>
                    <a:lnTo>
                      <a:pt x="525" y="145"/>
                    </a:lnTo>
                    <a:lnTo>
                      <a:pt x="513" y="161"/>
                    </a:lnTo>
                    <a:lnTo>
                      <a:pt x="498" y="176"/>
                    </a:lnTo>
                    <a:lnTo>
                      <a:pt x="485" y="193"/>
                    </a:lnTo>
                    <a:lnTo>
                      <a:pt x="467" y="212"/>
                    </a:lnTo>
                    <a:lnTo>
                      <a:pt x="452" y="231"/>
                    </a:lnTo>
                    <a:lnTo>
                      <a:pt x="435" y="250"/>
                    </a:lnTo>
                    <a:lnTo>
                      <a:pt x="416" y="271"/>
                    </a:lnTo>
                    <a:lnTo>
                      <a:pt x="397" y="293"/>
                    </a:lnTo>
                    <a:lnTo>
                      <a:pt x="377" y="315"/>
                    </a:lnTo>
                    <a:lnTo>
                      <a:pt x="356" y="336"/>
                    </a:lnTo>
                    <a:lnTo>
                      <a:pt x="333" y="361"/>
                    </a:lnTo>
                    <a:lnTo>
                      <a:pt x="310" y="386"/>
                    </a:lnTo>
                    <a:lnTo>
                      <a:pt x="287" y="411"/>
                    </a:lnTo>
                  </a:path>
                </a:pathLst>
              </a:custGeom>
              <a:solidFill>
                <a:srgbClr val="FDE3B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fr-FR"/>
              </a:p>
            </p:txBody>
          </p:sp>
          <p:sp>
            <p:nvSpPr>
              <p:cNvPr id="22576" name="Freeform 179">
                <a:extLst>
                  <a:ext uri="{FF2B5EF4-FFF2-40B4-BE49-F238E27FC236}">
                    <a16:creationId xmlns:a16="http://schemas.microsoft.com/office/drawing/2014/main" id="{1077F310-FF54-2393-FF11-CF0FE6AA30E0}"/>
                  </a:ext>
                </a:extLst>
              </p:cNvPr>
              <p:cNvSpPr>
                <a:spLocks/>
              </p:cNvSpPr>
              <p:nvPr/>
            </p:nvSpPr>
            <p:spPr bwMode="auto">
              <a:xfrm>
                <a:off x="4950" y="2162"/>
                <a:ext cx="841" cy="563"/>
              </a:xfrm>
              <a:custGeom>
                <a:avLst/>
                <a:gdLst>
                  <a:gd name="T0" fmla="*/ 44 w 841"/>
                  <a:gd name="T1" fmla="*/ 528 h 563"/>
                  <a:gd name="T2" fmla="*/ 130 w 841"/>
                  <a:gd name="T3" fmla="*/ 461 h 563"/>
                  <a:gd name="T4" fmla="*/ 211 w 841"/>
                  <a:gd name="T5" fmla="*/ 400 h 563"/>
                  <a:gd name="T6" fmla="*/ 288 w 841"/>
                  <a:gd name="T7" fmla="*/ 342 h 563"/>
                  <a:gd name="T8" fmla="*/ 358 w 841"/>
                  <a:gd name="T9" fmla="*/ 291 h 563"/>
                  <a:gd name="T10" fmla="*/ 426 w 841"/>
                  <a:gd name="T11" fmla="*/ 243 h 563"/>
                  <a:gd name="T12" fmla="*/ 487 w 841"/>
                  <a:gd name="T13" fmla="*/ 199 h 563"/>
                  <a:gd name="T14" fmla="*/ 543 w 841"/>
                  <a:gd name="T15" fmla="*/ 159 h 563"/>
                  <a:gd name="T16" fmla="*/ 594 w 841"/>
                  <a:gd name="T17" fmla="*/ 124 h 563"/>
                  <a:gd name="T18" fmla="*/ 642 w 841"/>
                  <a:gd name="T19" fmla="*/ 94 h 563"/>
                  <a:gd name="T20" fmla="*/ 682 w 841"/>
                  <a:gd name="T21" fmla="*/ 67 h 563"/>
                  <a:gd name="T22" fmla="*/ 719 w 841"/>
                  <a:gd name="T23" fmla="*/ 44 h 563"/>
                  <a:gd name="T24" fmla="*/ 751 w 841"/>
                  <a:gd name="T25" fmla="*/ 27 h 563"/>
                  <a:gd name="T26" fmla="*/ 778 w 841"/>
                  <a:gd name="T27" fmla="*/ 14 h 563"/>
                  <a:gd name="T28" fmla="*/ 801 w 841"/>
                  <a:gd name="T29" fmla="*/ 6 h 563"/>
                  <a:gd name="T30" fmla="*/ 819 w 841"/>
                  <a:gd name="T31" fmla="*/ 0 h 563"/>
                  <a:gd name="T32" fmla="*/ 834 w 841"/>
                  <a:gd name="T33" fmla="*/ 2 h 563"/>
                  <a:gd name="T34" fmla="*/ 840 w 841"/>
                  <a:gd name="T35" fmla="*/ 10 h 563"/>
                  <a:gd name="T36" fmla="*/ 838 w 841"/>
                  <a:gd name="T37" fmla="*/ 19 h 563"/>
                  <a:gd name="T38" fmla="*/ 834 w 841"/>
                  <a:gd name="T39" fmla="*/ 35 h 563"/>
                  <a:gd name="T40" fmla="*/ 824 w 841"/>
                  <a:gd name="T41" fmla="*/ 56 h 563"/>
                  <a:gd name="T42" fmla="*/ 809 w 841"/>
                  <a:gd name="T43" fmla="*/ 79 h 563"/>
                  <a:gd name="T44" fmla="*/ 790 w 841"/>
                  <a:gd name="T45" fmla="*/ 107 h 563"/>
                  <a:gd name="T46" fmla="*/ 765 w 841"/>
                  <a:gd name="T47" fmla="*/ 142 h 563"/>
                  <a:gd name="T48" fmla="*/ 734 w 841"/>
                  <a:gd name="T49" fmla="*/ 178 h 563"/>
                  <a:gd name="T50" fmla="*/ 700 w 841"/>
                  <a:gd name="T51" fmla="*/ 220 h 563"/>
                  <a:gd name="T52" fmla="*/ 661 w 841"/>
                  <a:gd name="T53" fmla="*/ 266 h 563"/>
                  <a:gd name="T54" fmla="*/ 615 w 841"/>
                  <a:gd name="T55" fmla="*/ 315 h 563"/>
                  <a:gd name="T56" fmla="*/ 567 w 841"/>
                  <a:gd name="T57" fmla="*/ 371 h 563"/>
                  <a:gd name="T58" fmla="*/ 512 w 841"/>
                  <a:gd name="T59" fmla="*/ 430 h 563"/>
                  <a:gd name="T60" fmla="*/ 452 w 841"/>
                  <a:gd name="T61" fmla="*/ 493 h 563"/>
                  <a:gd name="T62" fmla="*/ 389 w 841"/>
                  <a:gd name="T63" fmla="*/ 562 h 5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41" h="563">
                    <a:moveTo>
                      <a:pt x="0" y="562"/>
                    </a:moveTo>
                    <a:lnTo>
                      <a:pt x="44" y="528"/>
                    </a:lnTo>
                    <a:lnTo>
                      <a:pt x="88" y="493"/>
                    </a:lnTo>
                    <a:lnTo>
                      <a:pt x="130" y="461"/>
                    </a:lnTo>
                    <a:lnTo>
                      <a:pt x="173" y="430"/>
                    </a:lnTo>
                    <a:lnTo>
                      <a:pt x="211" y="400"/>
                    </a:lnTo>
                    <a:lnTo>
                      <a:pt x="251" y="371"/>
                    </a:lnTo>
                    <a:lnTo>
                      <a:pt x="288" y="342"/>
                    </a:lnTo>
                    <a:lnTo>
                      <a:pt x="324" y="315"/>
                    </a:lnTo>
                    <a:lnTo>
                      <a:pt x="358" y="291"/>
                    </a:lnTo>
                    <a:lnTo>
                      <a:pt x="393" y="266"/>
                    </a:lnTo>
                    <a:lnTo>
                      <a:pt x="426" y="243"/>
                    </a:lnTo>
                    <a:lnTo>
                      <a:pt x="456" y="220"/>
                    </a:lnTo>
                    <a:lnTo>
                      <a:pt x="487" y="199"/>
                    </a:lnTo>
                    <a:lnTo>
                      <a:pt x="516" y="178"/>
                    </a:lnTo>
                    <a:lnTo>
                      <a:pt x="543" y="159"/>
                    </a:lnTo>
                    <a:lnTo>
                      <a:pt x="569" y="142"/>
                    </a:lnTo>
                    <a:lnTo>
                      <a:pt x="594" y="124"/>
                    </a:lnTo>
                    <a:lnTo>
                      <a:pt x="619" y="107"/>
                    </a:lnTo>
                    <a:lnTo>
                      <a:pt x="642" y="94"/>
                    </a:lnTo>
                    <a:lnTo>
                      <a:pt x="663" y="79"/>
                    </a:lnTo>
                    <a:lnTo>
                      <a:pt x="682" y="67"/>
                    </a:lnTo>
                    <a:lnTo>
                      <a:pt x="702" y="56"/>
                    </a:lnTo>
                    <a:lnTo>
                      <a:pt x="719" y="44"/>
                    </a:lnTo>
                    <a:lnTo>
                      <a:pt x="736" y="35"/>
                    </a:lnTo>
                    <a:lnTo>
                      <a:pt x="751" y="27"/>
                    </a:lnTo>
                    <a:lnTo>
                      <a:pt x="765" y="19"/>
                    </a:lnTo>
                    <a:lnTo>
                      <a:pt x="778" y="14"/>
                    </a:lnTo>
                    <a:lnTo>
                      <a:pt x="790" y="10"/>
                    </a:lnTo>
                    <a:lnTo>
                      <a:pt x="801" y="6"/>
                    </a:lnTo>
                    <a:lnTo>
                      <a:pt x="809" y="2"/>
                    </a:lnTo>
                    <a:lnTo>
                      <a:pt x="819" y="0"/>
                    </a:lnTo>
                    <a:lnTo>
                      <a:pt x="830" y="0"/>
                    </a:lnTo>
                    <a:lnTo>
                      <a:pt x="834" y="2"/>
                    </a:lnTo>
                    <a:lnTo>
                      <a:pt x="838" y="6"/>
                    </a:lnTo>
                    <a:lnTo>
                      <a:pt x="840" y="10"/>
                    </a:lnTo>
                    <a:lnTo>
                      <a:pt x="840" y="14"/>
                    </a:lnTo>
                    <a:lnTo>
                      <a:pt x="838" y="19"/>
                    </a:lnTo>
                    <a:lnTo>
                      <a:pt x="836" y="27"/>
                    </a:lnTo>
                    <a:lnTo>
                      <a:pt x="834" y="35"/>
                    </a:lnTo>
                    <a:lnTo>
                      <a:pt x="830" y="44"/>
                    </a:lnTo>
                    <a:lnTo>
                      <a:pt x="824" y="56"/>
                    </a:lnTo>
                    <a:lnTo>
                      <a:pt x="817" y="67"/>
                    </a:lnTo>
                    <a:lnTo>
                      <a:pt x="809" y="79"/>
                    </a:lnTo>
                    <a:lnTo>
                      <a:pt x="799" y="94"/>
                    </a:lnTo>
                    <a:lnTo>
                      <a:pt x="790" y="107"/>
                    </a:lnTo>
                    <a:lnTo>
                      <a:pt x="776" y="124"/>
                    </a:lnTo>
                    <a:lnTo>
                      <a:pt x="765" y="142"/>
                    </a:lnTo>
                    <a:lnTo>
                      <a:pt x="750" y="159"/>
                    </a:lnTo>
                    <a:lnTo>
                      <a:pt x="734" y="178"/>
                    </a:lnTo>
                    <a:lnTo>
                      <a:pt x="717" y="199"/>
                    </a:lnTo>
                    <a:lnTo>
                      <a:pt x="700" y="220"/>
                    </a:lnTo>
                    <a:lnTo>
                      <a:pt x="681" y="243"/>
                    </a:lnTo>
                    <a:lnTo>
                      <a:pt x="661" y="266"/>
                    </a:lnTo>
                    <a:lnTo>
                      <a:pt x="638" y="291"/>
                    </a:lnTo>
                    <a:lnTo>
                      <a:pt x="615" y="315"/>
                    </a:lnTo>
                    <a:lnTo>
                      <a:pt x="592" y="342"/>
                    </a:lnTo>
                    <a:lnTo>
                      <a:pt x="567" y="371"/>
                    </a:lnTo>
                    <a:lnTo>
                      <a:pt x="541" y="400"/>
                    </a:lnTo>
                    <a:lnTo>
                      <a:pt x="512" y="430"/>
                    </a:lnTo>
                    <a:lnTo>
                      <a:pt x="483" y="461"/>
                    </a:lnTo>
                    <a:lnTo>
                      <a:pt x="452" y="493"/>
                    </a:lnTo>
                    <a:lnTo>
                      <a:pt x="422" y="528"/>
                    </a:lnTo>
                    <a:lnTo>
                      <a:pt x="389" y="562"/>
                    </a:lnTo>
                  </a:path>
                </a:pathLst>
              </a:custGeom>
              <a:solidFill>
                <a:srgbClr val="FDE3B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fr-FR"/>
              </a:p>
            </p:txBody>
          </p:sp>
          <p:sp>
            <p:nvSpPr>
              <p:cNvPr id="22577" name="Freeform 180">
                <a:extLst>
                  <a:ext uri="{FF2B5EF4-FFF2-40B4-BE49-F238E27FC236}">
                    <a16:creationId xmlns:a16="http://schemas.microsoft.com/office/drawing/2014/main" id="{D21DAD00-B473-FFE2-39E4-CE0D1D2FE551}"/>
                  </a:ext>
                </a:extLst>
              </p:cNvPr>
              <p:cNvSpPr>
                <a:spLocks/>
              </p:cNvSpPr>
              <p:nvPr/>
            </p:nvSpPr>
            <p:spPr bwMode="auto">
              <a:xfrm>
                <a:off x="4927" y="2034"/>
                <a:ext cx="988" cy="691"/>
              </a:xfrm>
              <a:custGeom>
                <a:avLst/>
                <a:gdLst>
                  <a:gd name="T0" fmla="*/ 52 w 988"/>
                  <a:gd name="T1" fmla="*/ 648 h 691"/>
                  <a:gd name="T2" fmla="*/ 153 w 988"/>
                  <a:gd name="T3" fmla="*/ 566 h 691"/>
                  <a:gd name="T4" fmla="*/ 247 w 988"/>
                  <a:gd name="T5" fmla="*/ 491 h 691"/>
                  <a:gd name="T6" fmla="*/ 337 w 988"/>
                  <a:gd name="T7" fmla="*/ 421 h 691"/>
                  <a:gd name="T8" fmla="*/ 422 w 988"/>
                  <a:gd name="T9" fmla="*/ 356 h 691"/>
                  <a:gd name="T10" fmla="*/ 498 w 988"/>
                  <a:gd name="T11" fmla="*/ 296 h 691"/>
                  <a:gd name="T12" fmla="*/ 571 w 988"/>
                  <a:gd name="T13" fmla="*/ 243 h 691"/>
                  <a:gd name="T14" fmla="*/ 636 w 988"/>
                  <a:gd name="T15" fmla="*/ 195 h 691"/>
                  <a:gd name="T16" fmla="*/ 698 w 988"/>
                  <a:gd name="T17" fmla="*/ 151 h 691"/>
                  <a:gd name="T18" fmla="*/ 751 w 988"/>
                  <a:gd name="T19" fmla="*/ 115 h 691"/>
                  <a:gd name="T20" fmla="*/ 801 w 988"/>
                  <a:gd name="T21" fmla="*/ 82 h 691"/>
                  <a:gd name="T22" fmla="*/ 843 w 988"/>
                  <a:gd name="T23" fmla="*/ 56 h 691"/>
                  <a:gd name="T24" fmla="*/ 882 w 988"/>
                  <a:gd name="T25" fmla="*/ 33 h 691"/>
                  <a:gd name="T26" fmla="*/ 914 w 988"/>
                  <a:gd name="T27" fmla="*/ 17 h 691"/>
                  <a:gd name="T28" fmla="*/ 939 w 988"/>
                  <a:gd name="T29" fmla="*/ 6 h 691"/>
                  <a:gd name="T30" fmla="*/ 960 w 988"/>
                  <a:gd name="T31" fmla="*/ 0 h 691"/>
                  <a:gd name="T32" fmla="*/ 980 w 988"/>
                  <a:gd name="T33" fmla="*/ 2 h 691"/>
                  <a:gd name="T34" fmla="*/ 985 w 988"/>
                  <a:gd name="T35" fmla="*/ 12 h 691"/>
                  <a:gd name="T36" fmla="*/ 985 w 988"/>
                  <a:gd name="T37" fmla="*/ 25 h 691"/>
                  <a:gd name="T38" fmla="*/ 980 w 988"/>
                  <a:gd name="T39" fmla="*/ 44 h 691"/>
                  <a:gd name="T40" fmla="*/ 970 w 988"/>
                  <a:gd name="T41" fmla="*/ 67 h 691"/>
                  <a:gd name="T42" fmla="*/ 953 w 988"/>
                  <a:gd name="T43" fmla="*/ 98 h 691"/>
                  <a:gd name="T44" fmla="*/ 930 w 988"/>
                  <a:gd name="T45" fmla="*/ 132 h 691"/>
                  <a:gd name="T46" fmla="*/ 901 w 988"/>
                  <a:gd name="T47" fmla="*/ 172 h 691"/>
                  <a:gd name="T48" fmla="*/ 866 w 988"/>
                  <a:gd name="T49" fmla="*/ 218 h 691"/>
                  <a:gd name="T50" fmla="*/ 826 w 988"/>
                  <a:gd name="T51" fmla="*/ 270 h 691"/>
                  <a:gd name="T52" fmla="*/ 780 w 988"/>
                  <a:gd name="T53" fmla="*/ 327 h 691"/>
                  <a:gd name="T54" fmla="*/ 728 w 988"/>
                  <a:gd name="T55" fmla="*/ 388 h 691"/>
                  <a:gd name="T56" fmla="*/ 673 w 988"/>
                  <a:gd name="T57" fmla="*/ 455 h 691"/>
                  <a:gd name="T58" fmla="*/ 610 w 988"/>
                  <a:gd name="T59" fmla="*/ 528 h 691"/>
                  <a:gd name="T60" fmla="*/ 541 w 988"/>
                  <a:gd name="T61" fmla="*/ 606 h 691"/>
                  <a:gd name="T62" fmla="*/ 466 w 988"/>
                  <a:gd name="T63" fmla="*/ 690 h 6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88" h="691">
                    <a:moveTo>
                      <a:pt x="0" y="690"/>
                    </a:moveTo>
                    <a:lnTo>
                      <a:pt x="52" y="648"/>
                    </a:lnTo>
                    <a:lnTo>
                      <a:pt x="104" y="606"/>
                    </a:lnTo>
                    <a:lnTo>
                      <a:pt x="153" y="566"/>
                    </a:lnTo>
                    <a:lnTo>
                      <a:pt x="201" y="528"/>
                    </a:lnTo>
                    <a:lnTo>
                      <a:pt x="247" y="491"/>
                    </a:lnTo>
                    <a:lnTo>
                      <a:pt x="293" y="455"/>
                    </a:lnTo>
                    <a:lnTo>
                      <a:pt x="337" y="421"/>
                    </a:lnTo>
                    <a:lnTo>
                      <a:pt x="380" y="388"/>
                    </a:lnTo>
                    <a:lnTo>
                      <a:pt x="422" y="356"/>
                    </a:lnTo>
                    <a:lnTo>
                      <a:pt x="460" y="327"/>
                    </a:lnTo>
                    <a:lnTo>
                      <a:pt x="498" y="296"/>
                    </a:lnTo>
                    <a:lnTo>
                      <a:pt x="535" y="270"/>
                    </a:lnTo>
                    <a:lnTo>
                      <a:pt x="571" y="243"/>
                    </a:lnTo>
                    <a:lnTo>
                      <a:pt x="604" y="218"/>
                    </a:lnTo>
                    <a:lnTo>
                      <a:pt x="636" y="195"/>
                    </a:lnTo>
                    <a:lnTo>
                      <a:pt x="667" y="172"/>
                    </a:lnTo>
                    <a:lnTo>
                      <a:pt x="698" y="151"/>
                    </a:lnTo>
                    <a:lnTo>
                      <a:pt x="725" y="132"/>
                    </a:lnTo>
                    <a:lnTo>
                      <a:pt x="751" y="115"/>
                    </a:lnTo>
                    <a:lnTo>
                      <a:pt x="778" y="98"/>
                    </a:lnTo>
                    <a:lnTo>
                      <a:pt x="801" y="82"/>
                    </a:lnTo>
                    <a:lnTo>
                      <a:pt x="824" y="67"/>
                    </a:lnTo>
                    <a:lnTo>
                      <a:pt x="843" y="56"/>
                    </a:lnTo>
                    <a:lnTo>
                      <a:pt x="865" y="44"/>
                    </a:lnTo>
                    <a:lnTo>
                      <a:pt x="882" y="33"/>
                    </a:lnTo>
                    <a:lnTo>
                      <a:pt x="899" y="25"/>
                    </a:lnTo>
                    <a:lnTo>
                      <a:pt x="914" y="17"/>
                    </a:lnTo>
                    <a:lnTo>
                      <a:pt x="928" y="12"/>
                    </a:lnTo>
                    <a:lnTo>
                      <a:pt x="939" y="6"/>
                    </a:lnTo>
                    <a:lnTo>
                      <a:pt x="951" y="2"/>
                    </a:lnTo>
                    <a:lnTo>
                      <a:pt x="960" y="0"/>
                    </a:lnTo>
                    <a:lnTo>
                      <a:pt x="974" y="0"/>
                    </a:lnTo>
                    <a:lnTo>
                      <a:pt x="980" y="2"/>
                    </a:lnTo>
                    <a:lnTo>
                      <a:pt x="983" y="6"/>
                    </a:lnTo>
                    <a:lnTo>
                      <a:pt x="985" y="12"/>
                    </a:lnTo>
                    <a:lnTo>
                      <a:pt x="987" y="17"/>
                    </a:lnTo>
                    <a:lnTo>
                      <a:pt x="985" y="25"/>
                    </a:lnTo>
                    <a:lnTo>
                      <a:pt x="983" y="33"/>
                    </a:lnTo>
                    <a:lnTo>
                      <a:pt x="980" y="44"/>
                    </a:lnTo>
                    <a:lnTo>
                      <a:pt x="976" y="56"/>
                    </a:lnTo>
                    <a:lnTo>
                      <a:pt x="970" y="67"/>
                    </a:lnTo>
                    <a:lnTo>
                      <a:pt x="960" y="82"/>
                    </a:lnTo>
                    <a:lnTo>
                      <a:pt x="953" y="98"/>
                    </a:lnTo>
                    <a:lnTo>
                      <a:pt x="941" y="115"/>
                    </a:lnTo>
                    <a:lnTo>
                      <a:pt x="930" y="132"/>
                    </a:lnTo>
                    <a:lnTo>
                      <a:pt x="916" y="151"/>
                    </a:lnTo>
                    <a:lnTo>
                      <a:pt x="901" y="172"/>
                    </a:lnTo>
                    <a:lnTo>
                      <a:pt x="884" y="195"/>
                    </a:lnTo>
                    <a:lnTo>
                      <a:pt x="866" y="218"/>
                    </a:lnTo>
                    <a:lnTo>
                      <a:pt x="847" y="243"/>
                    </a:lnTo>
                    <a:lnTo>
                      <a:pt x="826" y="270"/>
                    </a:lnTo>
                    <a:lnTo>
                      <a:pt x="805" y="296"/>
                    </a:lnTo>
                    <a:lnTo>
                      <a:pt x="780" y="327"/>
                    </a:lnTo>
                    <a:lnTo>
                      <a:pt x="755" y="356"/>
                    </a:lnTo>
                    <a:lnTo>
                      <a:pt x="728" y="388"/>
                    </a:lnTo>
                    <a:lnTo>
                      <a:pt x="702" y="421"/>
                    </a:lnTo>
                    <a:lnTo>
                      <a:pt x="673" y="455"/>
                    </a:lnTo>
                    <a:lnTo>
                      <a:pt x="640" y="491"/>
                    </a:lnTo>
                    <a:lnTo>
                      <a:pt x="610" y="528"/>
                    </a:lnTo>
                    <a:lnTo>
                      <a:pt x="575" y="566"/>
                    </a:lnTo>
                    <a:lnTo>
                      <a:pt x="541" y="606"/>
                    </a:lnTo>
                    <a:lnTo>
                      <a:pt x="504" y="648"/>
                    </a:lnTo>
                    <a:lnTo>
                      <a:pt x="466" y="690"/>
                    </a:lnTo>
                  </a:path>
                </a:pathLst>
              </a:custGeom>
              <a:solidFill>
                <a:srgbClr val="FDE3B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fr-FR"/>
              </a:p>
            </p:txBody>
          </p:sp>
          <p:sp>
            <p:nvSpPr>
              <p:cNvPr id="22578" name="Freeform 181">
                <a:extLst>
                  <a:ext uri="{FF2B5EF4-FFF2-40B4-BE49-F238E27FC236}">
                    <a16:creationId xmlns:a16="http://schemas.microsoft.com/office/drawing/2014/main" id="{D3D92676-AF98-6DD6-B500-E23D6BB62E42}"/>
                  </a:ext>
                </a:extLst>
              </p:cNvPr>
              <p:cNvSpPr>
                <a:spLocks/>
              </p:cNvSpPr>
              <p:nvPr/>
            </p:nvSpPr>
            <p:spPr bwMode="auto">
              <a:xfrm>
                <a:off x="5073" y="1851"/>
                <a:ext cx="1032" cy="734"/>
              </a:xfrm>
              <a:custGeom>
                <a:avLst/>
                <a:gdLst>
                  <a:gd name="T0" fmla="*/ 0 w 1032"/>
                  <a:gd name="T1" fmla="*/ 733 h 734"/>
                  <a:gd name="T2" fmla="*/ 412 w 1032"/>
                  <a:gd name="T3" fmla="*/ 733 h 734"/>
                  <a:gd name="T4" fmla="*/ 1031 w 1032"/>
                  <a:gd name="T5" fmla="*/ 0 h 734"/>
                  <a:gd name="T6" fmla="*/ 776 w 1032"/>
                  <a:gd name="T7" fmla="*/ 0 h 734"/>
                  <a:gd name="T8" fmla="*/ 0 w 1032"/>
                  <a:gd name="T9" fmla="*/ 733 h 7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32" h="734">
                    <a:moveTo>
                      <a:pt x="0" y="733"/>
                    </a:moveTo>
                    <a:lnTo>
                      <a:pt x="412" y="733"/>
                    </a:lnTo>
                    <a:lnTo>
                      <a:pt x="1031" y="0"/>
                    </a:lnTo>
                    <a:lnTo>
                      <a:pt x="776" y="0"/>
                    </a:lnTo>
                    <a:lnTo>
                      <a:pt x="0" y="733"/>
                    </a:lnTo>
                  </a:path>
                </a:pathLst>
              </a:custGeom>
              <a:solidFill>
                <a:srgbClr val="FDE3B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fr-FR"/>
              </a:p>
            </p:txBody>
          </p:sp>
          <p:sp>
            <p:nvSpPr>
              <p:cNvPr id="22579" name="Rectangle 182">
                <a:extLst>
                  <a:ext uri="{FF2B5EF4-FFF2-40B4-BE49-F238E27FC236}">
                    <a16:creationId xmlns:a16="http://schemas.microsoft.com/office/drawing/2014/main" id="{A5A90BB0-71E8-8D7A-87B8-03E7911E33DF}"/>
                  </a:ext>
                </a:extLst>
              </p:cNvPr>
              <p:cNvSpPr>
                <a:spLocks noChangeArrowheads="1"/>
              </p:cNvSpPr>
              <p:nvPr/>
            </p:nvSpPr>
            <p:spPr bwMode="auto">
              <a:xfrm>
                <a:off x="5077" y="2588"/>
                <a:ext cx="400" cy="136"/>
              </a:xfrm>
              <a:prstGeom prst="rect">
                <a:avLst/>
              </a:prstGeom>
              <a:solidFill>
                <a:srgbClr val="FDE3BA"/>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22580" name="Oval 183">
                <a:extLst>
                  <a:ext uri="{FF2B5EF4-FFF2-40B4-BE49-F238E27FC236}">
                    <a16:creationId xmlns:a16="http://schemas.microsoft.com/office/drawing/2014/main" id="{D1F7E541-2E84-6F14-2827-E356D2F08CD6}"/>
                  </a:ext>
                </a:extLst>
              </p:cNvPr>
              <p:cNvSpPr>
                <a:spLocks noChangeArrowheads="1"/>
              </p:cNvSpPr>
              <p:nvPr/>
            </p:nvSpPr>
            <p:spPr bwMode="auto">
              <a:xfrm>
                <a:off x="5314" y="2610"/>
                <a:ext cx="75" cy="70"/>
              </a:xfrm>
              <a:prstGeom prst="ellipse">
                <a:avLst/>
              </a:prstGeom>
              <a:solidFill>
                <a:srgbClr val="FDE3BA"/>
              </a:solidFill>
              <a:ln w="12700">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22581" name="Arc 184">
                <a:extLst>
                  <a:ext uri="{FF2B5EF4-FFF2-40B4-BE49-F238E27FC236}">
                    <a16:creationId xmlns:a16="http://schemas.microsoft.com/office/drawing/2014/main" id="{8E9ADB2F-73E7-7C84-00DB-228DBCFF9ACE}"/>
                  </a:ext>
                </a:extLst>
              </p:cNvPr>
              <p:cNvSpPr>
                <a:spLocks/>
              </p:cNvSpPr>
              <p:nvPr/>
            </p:nvSpPr>
            <p:spPr bwMode="auto">
              <a:xfrm>
                <a:off x="5229" y="2584"/>
                <a:ext cx="124" cy="138"/>
              </a:xfrm>
              <a:custGeom>
                <a:avLst/>
                <a:gdLst>
                  <a:gd name="T0" fmla="*/ 0 w 21600"/>
                  <a:gd name="T1" fmla="*/ 0 h 26088"/>
                  <a:gd name="T2" fmla="*/ 0 w 21600"/>
                  <a:gd name="T3" fmla="*/ 0 h 26088"/>
                  <a:gd name="T4" fmla="*/ 0 w 21600"/>
                  <a:gd name="T5" fmla="*/ 0 h 26088"/>
                  <a:gd name="T6" fmla="*/ 0 60000 65536"/>
                  <a:gd name="T7" fmla="*/ 0 60000 65536"/>
                  <a:gd name="T8" fmla="*/ 0 60000 65536"/>
                </a:gdLst>
                <a:ahLst/>
                <a:cxnLst>
                  <a:cxn ang="T6">
                    <a:pos x="T0" y="T1"/>
                  </a:cxn>
                  <a:cxn ang="T7">
                    <a:pos x="T2" y="T3"/>
                  </a:cxn>
                  <a:cxn ang="T8">
                    <a:pos x="T4" y="T5"/>
                  </a:cxn>
                </a:cxnLst>
                <a:rect l="0" t="0" r="r" b="b"/>
                <a:pathLst>
                  <a:path w="21600" h="26088" fill="none" extrusionOk="0">
                    <a:moveTo>
                      <a:pt x="6177" y="26087"/>
                    </a:moveTo>
                    <a:cubicBezTo>
                      <a:pt x="2217" y="22049"/>
                      <a:pt x="0" y="16620"/>
                      <a:pt x="0" y="10965"/>
                    </a:cubicBezTo>
                    <a:cubicBezTo>
                      <a:pt x="0" y="7108"/>
                      <a:pt x="1032" y="3322"/>
                      <a:pt x="2990" y="0"/>
                    </a:cubicBezTo>
                  </a:path>
                  <a:path w="21600" h="26088" stroke="0" extrusionOk="0">
                    <a:moveTo>
                      <a:pt x="6177" y="26087"/>
                    </a:moveTo>
                    <a:cubicBezTo>
                      <a:pt x="2217" y="22049"/>
                      <a:pt x="0" y="16620"/>
                      <a:pt x="0" y="10965"/>
                    </a:cubicBezTo>
                    <a:cubicBezTo>
                      <a:pt x="0" y="7108"/>
                      <a:pt x="1032" y="3322"/>
                      <a:pt x="2990" y="0"/>
                    </a:cubicBezTo>
                    <a:lnTo>
                      <a:pt x="21600" y="10965"/>
                    </a:lnTo>
                    <a:lnTo>
                      <a:pt x="6177" y="26087"/>
                    </a:lnTo>
                    <a:close/>
                  </a:path>
                </a:pathLst>
              </a:custGeom>
              <a:solidFill>
                <a:srgbClr val="FDE3BA"/>
              </a:solidFill>
              <a:ln w="12700" cap="rnd">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582" name="Arc 185">
                <a:extLst>
                  <a:ext uri="{FF2B5EF4-FFF2-40B4-BE49-F238E27FC236}">
                    <a16:creationId xmlns:a16="http://schemas.microsoft.com/office/drawing/2014/main" id="{95D3C78E-B190-CFDF-A313-D72E5C6937AC}"/>
                  </a:ext>
                </a:extLst>
              </p:cNvPr>
              <p:cNvSpPr>
                <a:spLocks/>
              </p:cNvSpPr>
              <p:nvPr/>
            </p:nvSpPr>
            <p:spPr bwMode="auto">
              <a:xfrm>
                <a:off x="5352" y="2586"/>
                <a:ext cx="124" cy="140"/>
              </a:xfrm>
              <a:custGeom>
                <a:avLst/>
                <a:gdLst>
                  <a:gd name="T0" fmla="*/ 0 w 21600"/>
                  <a:gd name="T1" fmla="*/ 0 h 23441"/>
                  <a:gd name="T2" fmla="*/ 0 w 21600"/>
                  <a:gd name="T3" fmla="*/ 0 h 23441"/>
                  <a:gd name="T4" fmla="*/ 0 w 21600"/>
                  <a:gd name="T5" fmla="*/ 0 h 23441"/>
                  <a:gd name="T6" fmla="*/ 0 60000 65536"/>
                  <a:gd name="T7" fmla="*/ 0 60000 65536"/>
                  <a:gd name="T8" fmla="*/ 0 60000 65536"/>
                </a:gdLst>
                <a:ahLst/>
                <a:cxnLst>
                  <a:cxn ang="T6">
                    <a:pos x="T0" y="T1"/>
                  </a:cxn>
                  <a:cxn ang="T7">
                    <a:pos x="T2" y="T3"/>
                  </a:cxn>
                  <a:cxn ang="T8">
                    <a:pos x="T4" y="T5"/>
                  </a:cxn>
                </a:cxnLst>
                <a:rect l="0" t="0" r="r" b="b"/>
                <a:pathLst>
                  <a:path w="21600" h="23441" fill="none" extrusionOk="0">
                    <a:moveTo>
                      <a:pt x="18105" y="-1"/>
                    </a:moveTo>
                    <a:cubicBezTo>
                      <a:pt x="20385" y="3505"/>
                      <a:pt x="21600" y="7597"/>
                      <a:pt x="21600" y="11780"/>
                    </a:cubicBezTo>
                    <a:cubicBezTo>
                      <a:pt x="21600" y="15913"/>
                      <a:pt x="20413" y="19961"/>
                      <a:pt x="18181" y="23440"/>
                    </a:cubicBezTo>
                  </a:path>
                  <a:path w="21600" h="23441" stroke="0" extrusionOk="0">
                    <a:moveTo>
                      <a:pt x="18105" y="-1"/>
                    </a:moveTo>
                    <a:cubicBezTo>
                      <a:pt x="20385" y="3505"/>
                      <a:pt x="21600" y="7597"/>
                      <a:pt x="21600" y="11780"/>
                    </a:cubicBezTo>
                    <a:cubicBezTo>
                      <a:pt x="21600" y="15913"/>
                      <a:pt x="20413" y="19961"/>
                      <a:pt x="18181" y="23440"/>
                    </a:cubicBezTo>
                    <a:lnTo>
                      <a:pt x="0" y="11780"/>
                    </a:lnTo>
                    <a:lnTo>
                      <a:pt x="18105" y="-1"/>
                    </a:lnTo>
                    <a:close/>
                  </a:path>
                </a:pathLst>
              </a:custGeom>
              <a:solidFill>
                <a:srgbClr val="FDE3BA"/>
              </a:solidFill>
              <a:ln w="12700" cap="rnd">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583" name="Arc 186">
                <a:extLst>
                  <a:ext uri="{FF2B5EF4-FFF2-40B4-BE49-F238E27FC236}">
                    <a16:creationId xmlns:a16="http://schemas.microsoft.com/office/drawing/2014/main" id="{02650554-BB11-E9D8-2C6A-13E72929F6D9}"/>
                  </a:ext>
                </a:extLst>
              </p:cNvPr>
              <p:cNvSpPr>
                <a:spLocks/>
              </p:cNvSpPr>
              <p:nvPr/>
            </p:nvSpPr>
            <p:spPr bwMode="auto">
              <a:xfrm>
                <a:off x="5273" y="2592"/>
                <a:ext cx="80" cy="128"/>
              </a:xfrm>
              <a:custGeom>
                <a:avLst/>
                <a:gdLst>
                  <a:gd name="T0" fmla="*/ 0 w 21600"/>
                  <a:gd name="T1" fmla="*/ 0 h 36180"/>
                  <a:gd name="T2" fmla="*/ 0 w 21600"/>
                  <a:gd name="T3" fmla="*/ 0 h 36180"/>
                  <a:gd name="T4" fmla="*/ 0 w 21600"/>
                  <a:gd name="T5" fmla="*/ 0 h 36180"/>
                  <a:gd name="T6" fmla="*/ 0 60000 65536"/>
                  <a:gd name="T7" fmla="*/ 0 60000 65536"/>
                  <a:gd name="T8" fmla="*/ 0 60000 65536"/>
                </a:gdLst>
                <a:ahLst/>
                <a:cxnLst>
                  <a:cxn ang="T6">
                    <a:pos x="T0" y="T1"/>
                  </a:cxn>
                  <a:cxn ang="T7">
                    <a:pos x="T2" y="T3"/>
                  </a:cxn>
                  <a:cxn ang="T8">
                    <a:pos x="T4" y="T5"/>
                  </a:cxn>
                </a:cxnLst>
                <a:rect l="0" t="0" r="r" b="b"/>
                <a:pathLst>
                  <a:path w="21600" h="36180" fill="none" extrusionOk="0">
                    <a:moveTo>
                      <a:pt x="16093" y="36180"/>
                    </a:moveTo>
                    <a:cubicBezTo>
                      <a:pt x="6609" y="33680"/>
                      <a:pt x="0" y="25102"/>
                      <a:pt x="0" y="15294"/>
                    </a:cubicBezTo>
                    <a:cubicBezTo>
                      <a:pt x="0" y="9555"/>
                      <a:pt x="2283" y="4052"/>
                      <a:pt x="6347" y="0"/>
                    </a:cubicBezTo>
                  </a:path>
                  <a:path w="21600" h="36180" stroke="0" extrusionOk="0">
                    <a:moveTo>
                      <a:pt x="16093" y="36180"/>
                    </a:moveTo>
                    <a:cubicBezTo>
                      <a:pt x="6609" y="33680"/>
                      <a:pt x="0" y="25102"/>
                      <a:pt x="0" y="15294"/>
                    </a:cubicBezTo>
                    <a:cubicBezTo>
                      <a:pt x="0" y="9555"/>
                      <a:pt x="2283" y="4052"/>
                      <a:pt x="6347" y="0"/>
                    </a:cubicBezTo>
                    <a:lnTo>
                      <a:pt x="21600" y="15294"/>
                    </a:lnTo>
                    <a:lnTo>
                      <a:pt x="16093" y="36180"/>
                    </a:lnTo>
                    <a:close/>
                  </a:path>
                </a:pathLst>
              </a:custGeom>
              <a:solidFill>
                <a:srgbClr val="FDE3BA"/>
              </a:solidFill>
              <a:ln w="12700" cap="rnd">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584" name="Arc 187">
                <a:extLst>
                  <a:ext uri="{FF2B5EF4-FFF2-40B4-BE49-F238E27FC236}">
                    <a16:creationId xmlns:a16="http://schemas.microsoft.com/office/drawing/2014/main" id="{B5584727-F142-221C-63FC-491EF17FB76D}"/>
                  </a:ext>
                </a:extLst>
              </p:cNvPr>
              <p:cNvSpPr>
                <a:spLocks/>
              </p:cNvSpPr>
              <p:nvPr/>
            </p:nvSpPr>
            <p:spPr bwMode="auto">
              <a:xfrm>
                <a:off x="5352" y="2592"/>
                <a:ext cx="80" cy="129"/>
              </a:xfrm>
              <a:custGeom>
                <a:avLst/>
                <a:gdLst>
                  <a:gd name="T0" fmla="*/ 0 w 21600"/>
                  <a:gd name="T1" fmla="*/ 0 h 36315"/>
                  <a:gd name="T2" fmla="*/ 0 w 21600"/>
                  <a:gd name="T3" fmla="*/ 0 h 36315"/>
                  <a:gd name="T4" fmla="*/ 0 w 21600"/>
                  <a:gd name="T5" fmla="*/ 0 h 36315"/>
                  <a:gd name="T6" fmla="*/ 0 60000 65536"/>
                  <a:gd name="T7" fmla="*/ 0 60000 65536"/>
                  <a:gd name="T8" fmla="*/ 0 60000 65536"/>
                </a:gdLst>
                <a:ahLst/>
                <a:cxnLst>
                  <a:cxn ang="T6">
                    <a:pos x="T0" y="T1"/>
                  </a:cxn>
                  <a:cxn ang="T7">
                    <a:pos x="T2" y="T3"/>
                  </a:cxn>
                  <a:cxn ang="T8">
                    <a:pos x="T4" y="T5"/>
                  </a:cxn>
                </a:cxnLst>
                <a:rect l="0" t="0" r="r" b="b"/>
                <a:pathLst>
                  <a:path w="21600" h="36315" fill="none" extrusionOk="0">
                    <a:moveTo>
                      <a:pt x="15116" y="0"/>
                    </a:moveTo>
                    <a:cubicBezTo>
                      <a:pt x="19263" y="4063"/>
                      <a:pt x="21600" y="9623"/>
                      <a:pt x="21600" y="15429"/>
                    </a:cubicBezTo>
                    <a:cubicBezTo>
                      <a:pt x="21600" y="25237"/>
                      <a:pt x="14990" y="33815"/>
                      <a:pt x="5506" y="36315"/>
                    </a:cubicBezTo>
                  </a:path>
                  <a:path w="21600" h="36315" stroke="0" extrusionOk="0">
                    <a:moveTo>
                      <a:pt x="15116" y="0"/>
                    </a:moveTo>
                    <a:cubicBezTo>
                      <a:pt x="19263" y="4063"/>
                      <a:pt x="21600" y="9623"/>
                      <a:pt x="21600" y="15429"/>
                    </a:cubicBezTo>
                    <a:cubicBezTo>
                      <a:pt x="21600" y="25237"/>
                      <a:pt x="14990" y="33815"/>
                      <a:pt x="5506" y="36315"/>
                    </a:cubicBezTo>
                    <a:lnTo>
                      <a:pt x="0" y="15429"/>
                    </a:lnTo>
                    <a:lnTo>
                      <a:pt x="15116" y="0"/>
                    </a:lnTo>
                    <a:close/>
                  </a:path>
                </a:pathLst>
              </a:custGeom>
              <a:solidFill>
                <a:srgbClr val="FDE3BA"/>
              </a:solidFill>
              <a:ln w="12700" cap="rnd">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585" name="Arc 188">
                <a:extLst>
                  <a:ext uri="{FF2B5EF4-FFF2-40B4-BE49-F238E27FC236}">
                    <a16:creationId xmlns:a16="http://schemas.microsoft.com/office/drawing/2014/main" id="{150ACBF9-ECAC-3335-7420-4D02B44E3E55}"/>
                  </a:ext>
                </a:extLst>
              </p:cNvPr>
              <p:cNvSpPr>
                <a:spLocks/>
              </p:cNvSpPr>
              <p:nvPr/>
            </p:nvSpPr>
            <p:spPr bwMode="auto">
              <a:xfrm>
                <a:off x="5187" y="2588"/>
                <a:ext cx="167" cy="136"/>
              </a:xfrm>
              <a:custGeom>
                <a:avLst/>
                <a:gdLst>
                  <a:gd name="T0" fmla="*/ 0 w 21600"/>
                  <a:gd name="T1" fmla="*/ 0 h 19688"/>
                  <a:gd name="T2" fmla="*/ 0 w 21600"/>
                  <a:gd name="T3" fmla="*/ 0 h 19688"/>
                  <a:gd name="T4" fmla="*/ 0 w 21600"/>
                  <a:gd name="T5" fmla="*/ 0 h 19688"/>
                  <a:gd name="T6" fmla="*/ 0 60000 65536"/>
                  <a:gd name="T7" fmla="*/ 0 60000 65536"/>
                  <a:gd name="T8" fmla="*/ 0 60000 65536"/>
                </a:gdLst>
                <a:ahLst/>
                <a:cxnLst>
                  <a:cxn ang="T6">
                    <a:pos x="T0" y="T1"/>
                  </a:cxn>
                  <a:cxn ang="T7">
                    <a:pos x="T2" y="T3"/>
                  </a:cxn>
                  <a:cxn ang="T8">
                    <a:pos x="T4" y="T5"/>
                  </a:cxn>
                </a:cxnLst>
                <a:rect l="0" t="0" r="r" b="b"/>
                <a:pathLst>
                  <a:path w="21600" h="19688" fill="none" extrusionOk="0">
                    <a:moveTo>
                      <a:pt x="3614" y="19687"/>
                    </a:moveTo>
                    <a:cubicBezTo>
                      <a:pt x="1257" y="16144"/>
                      <a:pt x="0" y="11982"/>
                      <a:pt x="0" y="7727"/>
                    </a:cubicBezTo>
                    <a:cubicBezTo>
                      <a:pt x="0" y="5085"/>
                      <a:pt x="484" y="2466"/>
                      <a:pt x="1429" y="0"/>
                    </a:cubicBezTo>
                  </a:path>
                  <a:path w="21600" h="19688" stroke="0" extrusionOk="0">
                    <a:moveTo>
                      <a:pt x="3614" y="19687"/>
                    </a:moveTo>
                    <a:cubicBezTo>
                      <a:pt x="1257" y="16144"/>
                      <a:pt x="0" y="11982"/>
                      <a:pt x="0" y="7727"/>
                    </a:cubicBezTo>
                    <a:cubicBezTo>
                      <a:pt x="0" y="5085"/>
                      <a:pt x="484" y="2466"/>
                      <a:pt x="1429" y="0"/>
                    </a:cubicBezTo>
                    <a:lnTo>
                      <a:pt x="21600" y="7727"/>
                    </a:lnTo>
                    <a:lnTo>
                      <a:pt x="3614" y="19687"/>
                    </a:lnTo>
                    <a:close/>
                  </a:path>
                </a:pathLst>
              </a:custGeom>
              <a:solidFill>
                <a:srgbClr val="FDE3BA"/>
              </a:solidFill>
              <a:ln w="12700" cap="rnd">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586" name="Arc 189">
                <a:extLst>
                  <a:ext uri="{FF2B5EF4-FFF2-40B4-BE49-F238E27FC236}">
                    <a16:creationId xmlns:a16="http://schemas.microsoft.com/office/drawing/2014/main" id="{5A79587A-1BE6-3486-A080-96567F925A83}"/>
                  </a:ext>
                </a:extLst>
              </p:cNvPr>
              <p:cNvSpPr>
                <a:spLocks/>
              </p:cNvSpPr>
              <p:nvPr/>
            </p:nvSpPr>
            <p:spPr bwMode="auto">
              <a:xfrm>
                <a:off x="5143" y="2580"/>
                <a:ext cx="210" cy="146"/>
              </a:xfrm>
              <a:custGeom>
                <a:avLst/>
                <a:gdLst>
                  <a:gd name="T0" fmla="*/ 0 w 21600"/>
                  <a:gd name="T1" fmla="*/ 0 h 15548"/>
                  <a:gd name="T2" fmla="*/ 0 w 21600"/>
                  <a:gd name="T3" fmla="*/ 0 h 15548"/>
                  <a:gd name="T4" fmla="*/ 0 w 21600"/>
                  <a:gd name="T5" fmla="*/ 0 h 15548"/>
                  <a:gd name="T6" fmla="*/ 0 60000 65536"/>
                  <a:gd name="T7" fmla="*/ 0 60000 65536"/>
                  <a:gd name="T8" fmla="*/ 0 60000 65536"/>
                </a:gdLst>
                <a:ahLst/>
                <a:cxnLst>
                  <a:cxn ang="T6">
                    <a:pos x="T0" y="T1"/>
                  </a:cxn>
                  <a:cxn ang="T7">
                    <a:pos x="T2" y="T3"/>
                  </a:cxn>
                  <a:cxn ang="T8">
                    <a:pos x="T4" y="T5"/>
                  </a:cxn>
                </a:cxnLst>
                <a:rect l="0" t="0" r="r" b="b"/>
                <a:pathLst>
                  <a:path w="21600" h="15548" fill="none" extrusionOk="0">
                    <a:moveTo>
                      <a:pt x="1826" y="15548"/>
                    </a:moveTo>
                    <a:cubicBezTo>
                      <a:pt x="622" y="12807"/>
                      <a:pt x="0" y="9847"/>
                      <a:pt x="0" y="6854"/>
                    </a:cubicBezTo>
                    <a:cubicBezTo>
                      <a:pt x="0" y="4524"/>
                      <a:pt x="376" y="2209"/>
                      <a:pt x="1116" y="0"/>
                    </a:cubicBezTo>
                  </a:path>
                  <a:path w="21600" h="15548" stroke="0" extrusionOk="0">
                    <a:moveTo>
                      <a:pt x="1826" y="15548"/>
                    </a:moveTo>
                    <a:cubicBezTo>
                      <a:pt x="622" y="12807"/>
                      <a:pt x="0" y="9847"/>
                      <a:pt x="0" y="6854"/>
                    </a:cubicBezTo>
                    <a:cubicBezTo>
                      <a:pt x="0" y="4524"/>
                      <a:pt x="376" y="2209"/>
                      <a:pt x="1116" y="0"/>
                    </a:cubicBezTo>
                    <a:lnTo>
                      <a:pt x="21600" y="6854"/>
                    </a:lnTo>
                    <a:lnTo>
                      <a:pt x="1826" y="15548"/>
                    </a:lnTo>
                    <a:close/>
                  </a:path>
                </a:pathLst>
              </a:custGeom>
              <a:solidFill>
                <a:srgbClr val="FDE3BA"/>
              </a:solidFill>
              <a:ln w="12700" cap="rnd">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587" name="Arc 190">
                <a:extLst>
                  <a:ext uri="{FF2B5EF4-FFF2-40B4-BE49-F238E27FC236}">
                    <a16:creationId xmlns:a16="http://schemas.microsoft.com/office/drawing/2014/main" id="{189EBE90-C116-2F8D-0605-60F8CA42516A}"/>
                  </a:ext>
                </a:extLst>
              </p:cNvPr>
              <p:cNvSpPr>
                <a:spLocks/>
              </p:cNvSpPr>
              <p:nvPr/>
            </p:nvSpPr>
            <p:spPr bwMode="auto">
              <a:xfrm>
                <a:off x="5101" y="2585"/>
                <a:ext cx="253" cy="144"/>
              </a:xfrm>
              <a:custGeom>
                <a:avLst/>
                <a:gdLst>
                  <a:gd name="T0" fmla="*/ 0 w 21600"/>
                  <a:gd name="T1" fmla="*/ 0 h 12631"/>
                  <a:gd name="T2" fmla="*/ 0 w 21600"/>
                  <a:gd name="T3" fmla="*/ 0 h 12631"/>
                  <a:gd name="T4" fmla="*/ 0 w 21600"/>
                  <a:gd name="T5" fmla="*/ 0 h 12631"/>
                  <a:gd name="T6" fmla="*/ 0 60000 65536"/>
                  <a:gd name="T7" fmla="*/ 0 60000 65536"/>
                  <a:gd name="T8" fmla="*/ 0 60000 65536"/>
                </a:gdLst>
                <a:ahLst/>
                <a:cxnLst>
                  <a:cxn ang="T6">
                    <a:pos x="T0" y="T1"/>
                  </a:cxn>
                  <a:cxn ang="T7">
                    <a:pos x="T2" y="T3"/>
                  </a:cxn>
                  <a:cxn ang="T8">
                    <a:pos x="T4" y="T5"/>
                  </a:cxn>
                </a:cxnLst>
                <a:rect l="0" t="0" r="r" b="b"/>
                <a:pathLst>
                  <a:path w="21600" h="12631" fill="none" extrusionOk="0">
                    <a:moveTo>
                      <a:pt x="1268" y="12630"/>
                    </a:moveTo>
                    <a:cubicBezTo>
                      <a:pt x="429" y="10291"/>
                      <a:pt x="0" y="7823"/>
                      <a:pt x="0" y="5338"/>
                    </a:cubicBezTo>
                    <a:cubicBezTo>
                      <a:pt x="0" y="3537"/>
                      <a:pt x="225" y="1744"/>
                      <a:pt x="669" y="-1"/>
                    </a:cubicBezTo>
                  </a:path>
                  <a:path w="21600" h="12631" stroke="0" extrusionOk="0">
                    <a:moveTo>
                      <a:pt x="1268" y="12630"/>
                    </a:moveTo>
                    <a:cubicBezTo>
                      <a:pt x="429" y="10291"/>
                      <a:pt x="0" y="7823"/>
                      <a:pt x="0" y="5338"/>
                    </a:cubicBezTo>
                    <a:cubicBezTo>
                      <a:pt x="0" y="3537"/>
                      <a:pt x="225" y="1744"/>
                      <a:pt x="669" y="-1"/>
                    </a:cubicBezTo>
                    <a:lnTo>
                      <a:pt x="21600" y="5338"/>
                    </a:lnTo>
                    <a:lnTo>
                      <a:pt x="1268" y="12630"/>
                    </a:lnTo>
                    <a:close/>
                  </a:path>
                </a:pathLst>
              </a:custGeom>
              <a:solidFill>
                <a:srgbClr val="FDE3BA"/>
              </a:solidFill>
              <a:ln w="12700" cap="rnd">
                <a:solidFill>
                  <a:schemeClr val="tx1"/>
                </a:solidFill>
                <a:round/>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FR"/>
              </a:p>
            </p:txBody>
          </p:sp>
          <p:sp>
            <p:nvSpPr>
              <p:cNvPr id="22588" name="Freeform 191">
                <a:extLst>
                  <a:ext uri="{FF2B5EF4-FFF2-40B4-BE49-F238E27FC236}">
                    <a16:creationId xmlns:a16="http://schemas.microsoft.com/office/drawing/2014/main" id="{2682D564-9614-72EA-2BF9-AE9EA27FDF62}"/>
                  </a:ext>
                </a:extLst>
              </p:cNvPr>
              <p:cNvSpPr>
                <a:spLocks/>
              </p:cNvSpPr>
              <p:nvPr/>
            </p:nvSpPr>
            <p:spPr bwMode="auto">
              <a:xfrm>
                <a:off x="5293" y="2416"/>
                <a:ext cx="210" cy="175"/>
              </a:xfrm>
              <a:custGeom>
                <a:avLst/>
                <a:gdLst>
                  <a:gd name="T0" fmla="*/ 0 w 210"/>
                  <a:gd name="T1" fmla="*/ 174 h 175"/>
                  <a:gd name="T2" fmla="*/ 10 w 210"/>
                  <a:gd name="T3" fmla="*/ 163 h 175"/>
                  <a:gd name="T4" fmla="*/ 21 w 210"/>
                  <a:gd name="T5" fmla="*/ 153 h 175"/>
                  <a:gd name="T6" fmla="*/ 92 w 210"/>
                  <a:gd name="T7" fmla="*/ 83 h 175"/>
                  <a:gd name="T8" fmla="*/ 102 w 210"/>
                  <a:gd name="T9" fmla="*/ 75 h 175"/>
                  <a:gd name="T10" fmla="*/ 115 w 210"/>
                  <a:gd name="T11" fmla="*/ 61 h 175"/>
                  <a:gd name="T12" fmla="*/ 123 w 210"/>
                  <a:gd name="T13" fmla="*/ 56 h 175"/>
                  <a:gd name="T14" fmla="*/ 129 w 210"/>
                  <a:gd name="T15" fmla="*/ 50 h 175"/>
                  <a:gd name="T16" fmla="*/ 136 w 210"/>
                  <a:gd name="T17" fmla="*/ 44 h 175"/>
                  <a:gd name="T18" fmla="*/ 148 w 210"/>
                  <a:gd name="T19" fmla="*/ 33 h 175"/>
                  <a:gd name="T20" fmla="*/ 154 w 210"/>
                  <a:gd name="T21" fmla="*/ 29 h 175"/>
                  <a:gd name="T22" fmla="*/ 159 w 210"/>
                  <a:gd name="T23" fmla="*/ 25 h 175"/>
                  <a:gd name="T24" fmla="*/ 163 w 210"/>
                  <a:gd name="T25" fmla="*/ 21 h 175"/>
                  <a:gd name="T26" fmla="*/ 169 w 210"/>
                  <a:gd name="T27" fmla="*/ 18 h 175"/>
                  <a:gd name="T28" fmla="*/ 173 w 210"/>
                  <a:gd name="T29" fmla="*/ 14 h 175"/>
                  <a:gd name="T30" fmla="*/ 177 w 210"/>
                  <a:gd name="T31" fmla="*/ 12 h 175"/>
                  <a:gd name="T32" fmla="*/ 182 w 210"/>
                  <a:gd name="T33" fmla="*/ 8 h 175"/>
                  <a:gd name="T34" fmla="*/ 184 w 210"/>
                  <a:gd name="T35" fmla="*/ 6 h 175"/>
                  <a:gd name="T36" fmla="*/ 188 w 210"/>
                  <a:gd name="T37" fmla="*/ 4 h 175"/>
                  <a:gd name="T38" fmla="*/ 192 w 210"/>
                  <a:gd name="T39" fmla="*/ 2 h 175"/>
                  <a:gd name="T40" fmla="*/ 194 w 210"/>
                  <a:gd name="T41" fmla="*/ 2 h 175"/>
                  <a:gd name="T42" fmla="*/ 198 w 210"/>
                  <a:gd name="T43" fmla="*/ 0 h 175"/>
                  <a:gd name="T44" fmla="*/ 205 w 210"/>
                  <a:gd name="T45" fmla="*/ 0 h 175"/>
                  <a:gd name="T46" fmla="*/ 205 w 210"/>
                  <a:gd name="T47" fmla="*/ 2 h 175"/>
                  <a:gd name="T48" fmla="*/ 207 w 210"/>
                  <a:gd name="T49" fmla="*/ 2 h 175"/>
                  <a:gd name="T50" fmla="*/ 207 w 210"/>
                  <a:gd name="T51" fmla="*/ 6 h 175"/>
                  <a:gd name="T52" fmla="*/ 209 w 210"/>
                  <a:gd name="T53" fmla="*/ 8 h 175"/>
                  <a:gd name="T54" fmla="*/ 207 w 210"/>
                  <a:gd name="T55" fmla="*/ 12 h 175"/>
                  <a:gd name="T56" fmla="*/ 207 w 210"/>
                  <a:gd name="T57" fmla="*/ 18 h 175"/>
                  <a:gd name="T58" fmla="*/ 205 w 210"/>
                  <a:gd name="T59" fmla="*/ 21 h 175"/>
                  <a:gd name="T60" fmla="*/ 205 w 210"/>
                  <a:gd name="T61" fmla="*/ 25 h 175"/>
                  <a:gd name="T62" fmla="*/ 203 w 210"/>
                  <a:gd name="T63" fmla="*/ 29 h 175"/>
                  <a:gd name="T64" fmla="*/ 201 w 210"/>
                  <a:gd name="T65" fmla="*/ 33 h 175"/>
                  <a:gd name="T66" fmla="*/ 200 w 210"/>
                  <a:gd name="T67" fmla="*/ 39 h 175"/>
                  <a:gd name="T68" fmla="*/ 198 w 210"/>
                  <a:gd name="T69" fmla="*/ 44 h 175"/>
                  <a:gd name="T70" fmla="*/ 194 w 210"/>
                  <a:gd name="T71" fmla="*/ 50 h 175"/>
                  <a:gd name="T72" fmla="*/ 192 w 210"/>
                  <a:gd name="T73" fmla="*/ 56 h 175"/>
                  <a:gd name="T74" fmla="*/ 188 w 210"/>
                  <a:gd name="T75" fmla="*/ 61 h 175"/>
                  <a:gd name="T76" fmla="*/ 184 w 210"/>
                  <a:gd name="T77" fmla="*/ 69 h 175"/>
                  <a:gd name="T78" fmla="*/ 182 w 210"/>
                  <a:gd name="T79" fmla="*/ 75 h 175"/>
                  <a:gd name="T80" fmla="*/ 177 w 210"/>
                  <a:gd name="T81" fmla="*/ 83 h 175"/>
                  <a:gd name="T82" fmla="*/ 173 w 210"/>
                  <a:gd name="T83" fmla="*/ 90 h 175"/>
                  <a:gd name="T84" fmla="*/ 169 w 210"/>
                  <a:gd name="T85" fmla="*/ 98 h 175"/>
                  <a:gd name="T86" fmla="*/ 163 w 210"/>
                  <a:gd name="T87" fmla="*/ 107 h 175"/>
                  <a:gd name="T88" fmla="*/ 159 w 210"/>
                  <a:gd name="T89" fmla="*/ 115 h 175"/>
                  <a:gd name="T90" fmla="*/ 154 w 210"/>
                  <a:gd name="T91" fmla="*/ 125 h 175"/>
                  <a:gd name="T92" fmla="*/ 148 w 210"/>
                  <a:gd name="T93" fmla="*/ 134 h 175"/>
                  <a:gd name="T94" fmla="*/ 142 w 210"/>
                  <a:gd name="T95" fmla="*/ 144 h 175"/>
                  <a:gd name="T96" fmla="*/ 136 w 210"/>
                  <a:gd name="T97" fmla="*/ 153 h 175"/>
                  <a:gd name="T98" fmla="*/ 129 w 210"/>
                  <a:gd name="T99" fmla="*/ 163 h 175"/>
                  <a:gd name="T100" fmla="*/ 123 w 210"/>
                  <a:gd name="T101" fmla="*/ 174 h 17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10" h="175">
                    <a:moveTo>
                      <a:pt x="0" y="174"/>
                    </a:moveTo>
                    <a:lnTo>
                      <a:pt x="10" y="163"/>
                    </a:lnTo>
                    <a:lnTo>
                      <a:pt x="21" y="153"/>
                    </a:lnTo>
                    <a:lnTo>
                      <a:pt x="92" y="83"/>
                    </a:lnTo>
                    <a:lnTo>
                      <a:pt x="102" y="75"/>
                    </a:lnTo>
                    <a:lnTo>
                      <a:pt x="115" y="61"/>
                    </a:lnTo>
                    <a:lnTo>
                      <a:pt x="123" y="56"/>
                    </a:lnTo>
                    <a:lnTo>
                      <a:pt x="129" y="50"/>
                    </a:lnTo>
                    <a:lnTo>
                      <a:pt x="136" y="44"/>
                    </a:lnTo>
                    <a:lnTo>
                      <a:pt x="148" y="33"/>
                    </a:lnTo>
                    <a:lnTo>
                      <a:pt x="154" y="29"/>
                    </a:lnTo>
                    <a:lnTo>
                      <a:pt x="159" y="25"/>
                    </a:lnTo>
                    <a:lnTo>
                      <a:pt x="163" y="21"/>
                    </a:lnTo>
                    <a:lnTo>
                      <a:pt x="169" y="18"/>
                    </a:lnTo>
                    <a:lnTo>
                      <a:pt x="173" y="14"/>
                    </a:lnTo>
                    <a:lnTo>
                      <a:pt x="177" y="12"/>
                    </a:lnTo>
                    <a:lnTo>
                      <a:pt x="182" y="8"/>
                    </a:lnTo>
                    <a:lnTo>
                      <a:pt x="184" y="6"/>
                    </a:lnTo>
                    <a:lnTo>
                      <a:pt x="188" y="4"/>
                    </a:lnTo>
                    <a:lnTo>
                      <a:pt x="192" y="2"/>
                    </a:lnTo>
                    <a:lnTo>
                      <a:pt x="194" y="2"/>
                    </a:lnTo>
                    <a:lnTo>
                      <a:pt x="198" y="0"/>
                    </a:lnTo>
                    <a:lnTo>
                      <a:pt x="205" y="0"/>
                    </a:lnTo>
                    <a:lnTo>
                      <a:pt x="205" y="2"/>
                    </a:lnTo>
                    <a:lnTo>
                      <a:pt x="207" y="2"/>
                    </a:lnTo>
                    <a:lnTo>
                      <a:pt x="207" y="6"/>
                    </a:lnTo>
                    <a:lnTo>
                      <a:pt x="209" y="8"/>
                    </a:lnTo>
                    <a:lnTo>
                      <a:pt x="207" y="12"/>
                    </a:lnTo>
                    <a:lnTo>
                      <a:pt x="207" y="18"/>
                    </a:lnTo>
                    <a:lnTo>
                      <a:pt x="205" y="21"/>
                    </a:lnTo>
                    <a:lnTo>
                      <a:pt x="205" y="25"/>
                    </a:lnTo>
                    <a:lnTo>
                      <a:pt x="203" y="29"/>
                    </a:lnTo>
                    <a:lnTo>
                      <a:pt x="201" y="33"/>
                    </a:lnTo>
                    <a:lnTo>
                      <a:pt x="200" y="39"/>
                    </a:lnTo>
                    <a:lnTo>
                      <a:pt x="198" y="44"/>
                    </a:lnTo>
                    <a:lnTo>
                      <a:pt x="194" y="50"/>
                    </a:lnTo>
                    <a:lnTo>
                      <a:pt x="192" y="56"/>
                    </a:lnTo>
                    <a:lnTo>
                      <a:pt x="188" y="61"/>
                    </a:lnTo>
                    <a:lnTo>
                      <a:pt x="184" y="69"/>
                    </a:lnTo>
                    <a:lnTo>
                      <a:pt x="182" y="75"/>
                    </a:lnTo>
                    <a:lnTo>
                      <a:pt x="177" y="83"/>
                    </a:lnTo>
                    <a:lnTo>
                      <a:pt x="173" y="90"/>
                    </a:lnTo>
                    <a:lnTo>
                      <a:pt x="169" y="98"/>
                    </a:lnTo>
                    <a:lnTo>
                      <a:pt x="163" y="107"/>
                    </a:lnTo>
                    <a:lnTo>
                      <a:pt x="159" y="115"/>
                    </a:lnTo>
                    <a:lnTo>
                      <a:pt x="154" y="125"/>
                    </a:lnTo>
                    <a:lnTo>
                      <a:pt x="148" y="134"/>
                    </a:lnTo>
                    <a:lnTo>
                      <a:pt x="142" y="144"/>
                    </a:lnTo>
                    <a:lnTo>
                      <a:pt x="136" y="153"/>
                    </a:lnTo>
                    <a:lnTo>
                      <a:pt x="129" y="163"/>
                    </a:lnTo>
                    <a:lnTo>
                      <a:pt x="123" y="174"/>
                    </a:lnTo>
                  </a:path>
                </a:pathLst>
              </a:custGeom>
              <a:solidFill>
                <a:srgbClr val="FDE3B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fr-FR"/>
              </a:p>
            </p:txBody>
          </p:sp>
          <p:sp>
            <p:nvSpPr>
              <p:cNvPr id="22589" name="Freeform 192">
                <a:extLst>
                  <a:ext uri="{FF2B5EF4-FFF2-40B4-BE49-F238E27FC236}">
                    <a16:creationId xmlns:a16="http://schemas.microsoft.com/office/drawing/2014/main" id="{22E50182-FD62-9302-DA6F-65D4A8BDF1D6}"/>
                  </a:ext>
                </a:extLst>
              </p:cNvPr>
              <p:cNvSpPr>
                <a:spLocks/>
              </p:cNvSpPr>
              <p:nvPr/>
            </p:nvSpPr>
            <p:spPr bwMode="auto">
              <a:xfrm>
                <a:off x="5243" y="2220"/>
                <a:ext cx="438" cy="365"/>
              </a:xfrm>
              <a:custGeom>
                <a:avLst/>
                <a:gdLst>
                  <a:gd name="T0" fmla="*/ 0 w 438"/>
                  <a:gd name="T1" fmla="*/ 364 h 365"/>
                  <a:gd name="T2" fmla="*/ 23 w 438"/>
                  <a:gd name="T3" fmla="*/ 342 h 365"/>
                  <a:gd name="T4" fmla="*/ 46 w 438"/>
                  <a:gd name="T5" fmla="*/ 321 h 365"/>
                  <a:gd name="T6" fmla="*/ 88 w 438"/>
                  <a:gd name="T7" fmla="*/ 279 h 365"/>
                  <a:gd name="T8" fmla="*/ 110 w 438"/>
                  <a:gd name="T9" fmla="*/ 259 h 365"/>
                  <a:gd name="T10" fmla="*/ 129 w 438"/>
                  <a:gd name="T11" fmla="*/ 240 h 365"/>
                  <a:gd name="T12" fmla="*/ 148 w 438"/>
                  <a:gd name="T13" fmla="*/ 223 h 365"/>
                  <a:gd name="T14" fmla="*/ 167 w 438"/>
                  <a:gd name="T15" fmla="*/ 204 h 365"/>
                  <a:gd name="T16" fmla="*/ 184 w 438"/>
                  <a:gd name="T17" fmla="*/ 189 h 365"/>
                  <a:gd name="T18" fmla="*/ 202 w 438"/>
                  <a:gd name="T19" fmla="*/ 172 h 365"/>
                  <a:gd name="T20" fmla="*/ 219 w 438"/>
                  <a:gd name="T21" fmla="*/ 156 h 365"/>
                  <a:gd name="T22" fmla="*/ 234 w 438"/>
                  <a:gd name="T23" fmla="*/ 143 h 365"/>
                  <a:gd name="T24" fmla="*/ 251 w 438"/>
                  <a:gd name="T25" fmla="*/ 128 h 365"/>
                  <a:gd name="T26" fmla="*/ 265 w 438"/>
                  <a:gd name="T27" fmla="*/ 114 h 365"/>
                  <a:gd name="T28" fmla="*/ 280 w 438"/>
                  <a:gd name="T29" fmla="*/ 103 h 365"/>
                  <a:gd name="T30" fmla="*/ 294 w 438"/>
                  <a:gd name="T31" fmla="*/ 91 h 365"/>
                  <a:gd name="T32" fmla="*/ 307 w 438"/>
                  <a:gd name="T33" fmla="*/ 80 h 365"/>
                  <a:gd name="T34" fmla="*/ 319 w 438"/>
                  <a:gd name="T35" fmla="*/ 70 h 365"/>
                  <a:gd name="T36" fmla="*/ 330 w 438"/>
                  <a:gd name="T37" fmla="*/ 61 h 365"/>
                  <a:gd name="T38" fmla="*/ 342 w 438"/>
                  <a:gd name="T39" fmla="*/ 51 h 365"/>
                  <a:gd name="T40" fmla="*/ 353 w 438"/>
                  <a:gd name="T41" fmla="*/ 44 h 365"/>
                  <a:gd name="T42" fmla="*/ 363 w 438"/>
                  <a:gd name="T43" fmla="*/ 36 h 365"/>
                  <a:gd name="T44" fmla="*/ 372 w 438"/>
                  <a:gd name="T45" fmla="*/ 28 h 365"/>
                  <a:gd name="T46" fmla="*/ 380 w 438"/>
                  <a:gd name="T47" fmla="*/ 22 h 365"/>
                  <a:gd name="T48" fmla="*/ 389 w 438"/>
                  <a:gd name="T49" fmla="*/ 17 h 365"/>
                  <a:gd name="T50" fmla="*/ 395 w 438"/>
                  <a:gd name="T51" fmla="*/ 13 h 365"/>
                  <a:gd name="T52" fmla="*/ 403 w 438"/>
                  <a:gd name="T53" fmla="*/ 9 h 365"/>
                  <a:gd name="T54" fmla="*/ 409 w 438"/>
                  <a:gd name="T55" fmla="*/ 5 h 365"/>
                  <a:gd name="T56" fmla="*/ 414 w 438"/>
                  <a:gd name="T57" fmla="*/ 3 h 365"/>
                  <a:gd name="T58" fmla="*/ 420 w 438"/>
                  <a:gd name="T59" fmla="*/ 1 h 365"/>
                  <a:gd name="T60" fmla="*/ 424 w 438"/>
                  <a:gd name="T61" fmla="*/ 0 h 365"/>
                  <a:gd name="T62" fmla="*/ 432 w 438"/>
                  <a:gd name="T63" fmla="*/ 0 h 365"/>
                  <a:gd name="T64" fmla="*/ 437 w 438"/>
                  <a:gd name="T65" fmla="*/ 5 h 365"/>
                  <a:gd name="T66" fmla="*/ 437 w 438"/>
                  <a:gd name="T67" fmla="*/ 17 h 365"/>
                  <a:gd name="T68" fmla="*/ 435 w 438"/>
                  <a:gd name="T69" fmla="*/ 22 h 365"/>
                  <a:gd name="T70" fmla="*/ 434 w 438"/>
                  <a:gd name="T71" fmla="*/ 28 h 365"/>
                  <a:gd name="T72" fmla="*/ 432 w 438"/>
                  <a:gd name="T73" fmla="*/ 36 h 365"/>
                  <a:gd name="T74" fmla="*/ 428 w 438"/>
                  <a:gd name="T75" fmla="*/ 44 h 365"/>
                  <a:gd name="T76" fmla="*/ 424 w 438"/>
                  <a:gd name="T77" fmla="*/ 51 h 365"/>
                  <a:gd name="T78" fmla="*/ 420 w 438"/>
                  <a:gd name="T79" fmla="*/ 61 h 365"/>
                  <a:gd name="T80" fmla="*/ 414 w 438"/>
                  <a:gd name="T81" fmla="*/ 70 h 365"/>
                  <a:gd name="T82" fmla="*/ 411 w 438"/>
                  <a:gd name="T83" fmla="*/ 80 h 365"/>
                  <a:gd name="T84" fmla="*/ 403 w 438"/>
                  <a:gd name="T85" fmla="*/ 91 h 365"/>
                  <a:gd name="T86" fmla="*/ 397 w 438"/>
                  <a:gd name="T87" fmla="*/ 103 h 365"/>
                  <a:gd name="T88" fmla="*/ 389 w 438"/>
                  <a:gd name="T89" fmla="*/ 114 h 365"/>
                  <a:gd name="T90" fmla="*/ 382 w 438"/>
                  <a:gd name="T91" fmla="*/ 128 h 365"/>
                  <a:gd name="T92" fmla="*/ 372 w 438"/>
                  <a:gd name="T93" fmla="*/ 143 h 365"/>
                  <a:gd name="T94" fmla="*/ 363 w 438"/>
                  <a:gd name="T95" fmla="*/ 156 h 365"/>
                  <a:gd name="T96" fmla="*/ 353 w 438"/>
                  <a:gd name="T97" fmla="*/ 172 h 365"/>
                  <a:gd name="T98" fmla="*/ 343 w 438"/>
                  <a:gd name="T99" fmla="*/ 189 h 365"/>
                  <a:gd name="T100" fmla="*/ 332 w 438"/>
                  <a:gd name="T101" fmla="*/ 204 h 365"/>
                  <a:gd name="T102" fmla="*/ 320 w 438"/>
                  <a:gd name="T103" fmla="*/ 223 h 365"/>
                  <a:gd name="T104" fmla="*/ 307 w 438"/>
                  <a:gd name="T105" fmla="*/ 240 h 365"/>
                  <a:gd name="T106" fmla="*/ 296 w 438"/>
                  <a:gd name="T107" fmla="*/ 259 h 365"/>
                  <a:gd name="T108" fmla="*/ 282 w 438"/>
                  <a:gd name="T109" fmla="*/ 279 h 365"/>
                  <a:gd name="T110" fmla="*/ 267 w 438"/>
                  <a:gd name="T111" fmla="*/ 300 h 365"/>
                  <a:gd name="T112" fmla="*/ 251 w 438"/>
                  <a:gd name="T113" fmla="*/ 321 h 365"/>
                  <a:gd name="T114" fmla="*/ 236 w 438"/>
                  <a:gd name="T115" fmla="*/ 342 h 365"/>
                  <a:gd name="T116" fmla="*/ 221 w 438"/>
                  <a:gd name="T117" fmla="*/ 364 h 3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38" h="365">
                    <a:moveTo>
                      <a:pt x="0" y="364"/>
                    </a:moveTo>
                    <a:lnTo>
                      <a:pt x="23" y="342"/>
                    </a:lnTo>
                    <a:lnTo>
                      <a:pt x="46" y="321"/>
                    </a:lnTo>
                    <a:lnTo>
                      <a:pt x="88" y="279"/>
                    </a:lnTo>
                    <a:lnTo>
                      <a:pt x="110" y="259"/>
                    </a:lnTo>
                    <a:lnTo>
                      <a:pt x="129" y="240"/>
                    </a:lnTo>
                    <a:lnTo>
                      <a:pt x="148" y="223"/>
                    </a:lnTo>
                    <a:lnTo>
                      <a:pt x="167" y="204"/>
                    </a:lnTo>
                    <a:lnTo>
                      <a:pt x="184" y="189"/>
                    </a:lnTo>
                    <a:lnTo>
                      <a:pt x="202" y="172"/>
                    </a:lnTo>
                    <a:lnTo>
                      <a:pt x="219" y="156"/>
                    </a:lnTo>
                    <a:lnTo>
                      <a:pt x="234" y="143"/>
                    </a:lnTo>
                    <a:lnTo>
                      <a:pt x="251" y="128"/>
                    </a:lnTo>
                    <a:lnTo>
                      <a:pt x="265" y="114"/>
                    </a:lnTo>
                    <a:lnTo>
                      <a:pt x="280" y="103"/>
                    </a:lnTo>
                    <a:lnTo>
                      <a:pt x="294" y="91"/>
                    </a:lnTo>
                    <a:lnTo>
                      <a:pt x="307" y="80"/>
                    </a:lnTo>
                    <a:lnTo>
                      <a:pt x="319" y="70"/>
                    </a:lnTo>
                    <a:lnTo>
                      <a:pt x="330" y="61"/>
                    </a:lnTo>
                    <a:lnTo>
                      <a:pt x="342" y="51"/>
                    </a:lnTo>
                    <a:lnTo>
                      <a:pt x="353" y="44"/>
                    </a:lnTo>
                    <a:lnTo>
                      <a:pt x="363" y="36"/>
                    </a:lnTo>
                    <a:lnTo>
                      <a:pt x="372" y="28"/>
                    </a:lnTo>
                    <a:lnTo>
                      <a:pt x="380" y="22"/>
                    </a:lnTo>
                    <a:lnTo>
                      <a:pt x="389" y="17"/>
                    </a:lnTo>
                    <a:lnTo>
                      <a:pt x="395" y="13"/>
                    </a:lnTo>
                    <a:lnTo>
                      <a:pt x="403" y="9"/>
                    </a:lnTo>
                    <a:lnTo>
                      <a:pt x="409" y="5"/>
                    </a:lnTo>
                    <a:lnTo>
                      <a:pt x="414" y="3"/>
                    </a:lnTo>
                    <a:lnTo>
                      <a:pt x="420" y="1"/>
                    </a:lnTo>
                    <a:lnTo>
                      <a:pt x="424" y="0"/>
                    </a:lnTo>
                    <a:lnTo>
                      <a:pt x="432" y="0"/>
                    </a:lnTo>
                    <a:lnTo>
                      <a:pt x="437" y="5"/>
                    </a:lnTo>
                    <a:lnTo>
                      <a:pt x="437" y="17"/>
                    </a:lnTo>
                    <a:lnTo>
                      <a:pt x="435" y="22"/>
                    </a:lnTo>
                    <a:lnTo>
                      <a:pt x="434" y="28"/>
                    </a:lnTo>
                    <a:lnTo>
                      <a:pt x="432" y="36"/>
                    </a:lnTo>
                    <a:lnTo>
                      <a:pt x="428" y="44"/>
                    </a:lnTo>
                    <a:lnTo>
                      <a:pt x="424" y="51"/>
                    </a:lnTo>
                    <a:lnTo>
                      <a:pt x="420" y="61"/>
                    </a:lnTo>
                    <a:lnTo>
                      <a:pt x="414" y="70"/>
                    </a:lnTo>
                    <a:lnTo>
                      <a:pt x="411" y="80"/>
                    </a:lnTo>
                    <a:lnTo>
                      <a:pt x="403" y="91"/>
                    </a:lnTo>
                    <a:lnTo>
                      <a:pt x="397" y="103"/>
                    </a:lnTo>
                    <a:lnTo>
                      <a:pt x="389" y="114"/>
                    </a:lnTo>
                    <a:lnTo>
                      <a:pt x="382" y="128"/>
                    </a:lnTo>
                    <a:lnTo>
                      <a:pt x="372" y="143"/>
                    </a:lnTo>
                    <a:lnTo>
                      <a:pt x="363" y="156"/>
                    </a:lnTo>
                    <a:lnTo>
                      <a:pt x="353" y="172"/>
                    </a:lnTo>
                    <a:lnTo>
                      <a:pt x="343" y="189"/>
                    </a:lnTo>
                    <a:lnTo>
                      <a:pt x="332" y="204"/>
                    </a:lnTo>
                    <a:lnTo>
                      <a:pt x="320" y="223"/>
                    </a:lnTo>
                    <a:lnTo>
                      <a:pt x="307" y="240"/>
                    </a:lnTo>
                    <a:lnTo>
                      <a:pt x="296" y="259"/>
                    </a:lnTo>
                    <a:lnTo>
                      <a:pt x="282" y="279"/>
                    </a:lnTo>
                    <a:lnTo>
                      <a:pt x="267" y="300"/>
                    </a:lnTo>
                    <a:lnTo>
                      <a:pt x="251" y="321"/>
                    </a:lnTo>
                    <a:lnTo>
                      <a:pt x="236" y="342"/>
                    </a:lnTo>
                    <a:lnTo>
                      <a:pt x="221" y="364"/>
                    </a:lnTo>
                  </a:path>
                </a:pathLst>
              </a:custGeom>
              <a:solidFill>
                <a:srgbClr val="FDE3B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fr-FR"/>
              </a:p>
            </p:txBody>
          </p:sp>
          <p:sp>
            <p:nvSpPr>
              <p:cNvPr id="22590" name="Freeform 193">
                <a:extLst>
                  <a:ext uri="{FF2B5EF4-FFF2-40B4-BE49-F238E27FC236}">
                    <a16:creationId xmlns:a16="http://schemas.microsoft.com/office/drawing/2014/main" id="{740F905A-8BE9-BF53-0E6E-76FA7D143307}"/>
                  </a:ext>
                </a:extLst>
              </p:cNvPr>
              <p:cNvSpPr>
                <a:spLocks/>
              </p:cNvSpPr>
              <p:nvPr/>
            </p:nvSpPr>
            <p:spPr bwMode="auto">
              <a:xfrm>
                <a:off x="5193" y="2030"/>
                <a:ext cx="661" cy="561"/>
              </a:xfrm>
              <a:custGeom>
                <a:avLst/>
                <a:gdLst>
                  <a:gd name="T0" fmla="*/ 0 w 661"/>
                  <a:gd name="T1" fmla="*/ 560 h 561"/>
                  <a:gd name="T2" fmla="*/ 37 w 661"/>
                  <a:gd name="T3" fmla="*/ 526 h 561"/>
                  <a:gd name="T4" fmla="*/ 71 w 661"/>
                  <a:gd name="T5" fmla="*/ 493 h 561"/>
                  <a:gd name="T6" fmla="*/ 137 w 661"/>
                  <a:gd name="T7" fmla="*/ 428 h 561"/>
                  <a:gd name="T8" fmla="*/ 169 w 661"/>
                  <a:gd name="T9" fmla="*/ 400 h 561"/>
                  <a:gd name="T10" fmla="*/ 200 w 661"/>
                  <a:gd name="T11" fmla="*/ 371 h 561"/>
                  <a:gd name="T12" fmla="*/ 229 w 661"/>
                  <a:gd name="T13" fmla="*/ 342 h 561"/>
                  <a:gd name="T14" fmla="*/ 257 w 661"/>
                  <a:gd name="T15" fmla="*/ 316 h 561"/>
                  <a:gd name="T16" fmla="*/ 286 w 661"/>
                  <a:gd name="T17" fmla="*/ 291 h 561"/>
                  <a:gd name="T18" fmla="*/ 311 w 661"/>
                  <a:gd name="T19" fmla="*/ 266 h 561"/>
                  <a:gd name="T20" fmla="*/ 338 w 661"/>
                  <a:gd name="T21" fmla="*/ 243 h 561"/>
                  <a:gd name="T22" fmla="*/ 363 w 661"/>
                  <a:gd name="T23" fmla="*/ 220 h 561"/>
                  <a:gd name="T24" fmla="*/ 386 w 661"/>
                  <a:gd name="T25" fmla="*/ 199 h 561"/>
                  <a:gd name="T26" fmla="*/ 409 w 661"/>
                  <a:gd name="T27" fmla="*/ 178 h 561"/>
                  <a:gd name="T28" fmla="*/ 430 w 661"/>
                  <a:gd name="T29" fmla="*/ 159 h 561"/>
                  <a:gd name="T30" fmla="*/ 451 w 661"/>
                  <a:gd name="T31" fmla="*/ 142 h 561"/>
                  <a:gd name="T32" fmla="*/ 472 w 661"/>
                  <a:gd name="T33" fmla="*/ 125 h 561"/>
                  <a:gd name="T34" fmla="*/ 489 w 661"/>
                  <a:gd name="T35" fmla="*/ 107 h 561"/>
                  <a:gd name="T36" fmla="*/ 508 w 661"/>
                  <a:gd name="T37" fmla="*/ 94 h 561"/>
                  <a:gd name="T38" fmla="*/ 526 w 661"/>
                  <a:gd name="T39" fmla="*/ 81 h 561"/>
                  <a:gd name="T40" fmla="*/ 541 w 661"/>
                  <a:gd name="T41" fmla="*/ 67 h 561"/>
                  <a:gd name="T42" fmla="*/ 556 w 661"/>
                  <a:gd name="T43" fmla="*/ 56 h 561"/>
                  <a:gd name="T44" fmla="*/ 570 w 661"/>
                  <a:gd name="T45" fmla="*/ 44 h 561"/>
                  <a:gd name="T46" fmla="*/ 583 w 661"/>
                  <a:gd name="T47" fmla="*/ 37 h 561"/>
                  <a:gd name="T48" fmla="*/ 595 w 661"/>
                  <a:gd name="T49" fmla="*/ 27 h 561"/>
                  <a:gd name="T50" fmla="*/ 606 w 661"/>
                  <a:gd name="T51" fmla="*/ 21 h 561"/>
                  <a:gd name="T52" fmla="*/ 616 w 661"/>
                  <a:gd name="T53" fmla="*/ 14 h 561"/>
                  <a:gd name="T54" fmla="*/ 623 w 661"/>
                  <a:gd name="T55" fmla="*/ 10 h 561"/>
                  <a:gd name="T56" fmla="*/ 633 w 661"/>
                  <a:gd name="T57" fmla="*/ 6 h 561"/>
                  <a:gd name="T58" fmla="*/ 639 w 661"/>
                  <a:gd name="T59" fmla="*/ 2 h 561"/>
                  <a:gd name="T60" fmla="*/ 645 w 661"/>
                  <a:gd name="T61" fmla="*/ 0 h 561"/>
                  <a:gd name="T62" fmla="*/ 654 w 661"/>
                  <a:gd name="T63" fmla="*/ 0 h 561"/>
                  <a:gd name="T64" fmla="*/ 658 w 661"/>
                  <a:gd name="T65" fmla="*/ 2 h 561"/>
                  <a:gd name="T66" fmla="*/ 660 w 661"/>
                  <a:gd name="T67" fmla="*/ 4 h 561"/>
                  <a:gd name="T68" fmla="*/ 660 w 661"/>
                  <a:gd name="T69" fmla="*/ 20 h 561"/>
                  <a:gd name="T70" fmla="*/ 658 w 661"/>
                  <a:gd name="T71" fmla="*/ 27 h 561"/>
                  <a:gd name="T72" fmla="*/ 656 w 661"/>
                  <a:gd name="T73" fmla="*/ 35 h 561"/>
                  <a:gd name="T74" fmla="*/ 652 w 661"/>
                  <a:gd name="T75" fmla="*/ 44 h 561"/>
                  <a:gd name="T76" fmla="*/ 646 w 661"/>
                  <a:gd name="T77" fmla="*/ 54 h 561"/>
                  <a:gd name="T78" fmla="*/ 641 w 661"/>
                  <a:gd name="T79" fmla="*/ 65 h 561"/>
                  <a:gd name="T80" fmla="*/ 635 w 661"/>
                  <a:gd name="T81" fmla="*/ 77 h 561"/>
                  <a:gd name="T82" fmla="*/ 625 w 661"/>
                  <a:gd name="T83" fmla="*/ 90 h 561"/>
                  <a:gd name="T84" fmla="*/ 618 w 661"/>
                  <a:gd name="T85" fmla="*/ 105 h 561"/>
                  <a:gd name="T86" fmla="*/ 608 w 661"/>
                  <a:gd name="T87" fmla="*/ 121 h 561"/>
                  <a:gd name="T88" fmla="*/ 597 w 661"/>
                  <a:gd name="T89" fmla="*/ 138 h 561"/>
                  <a:gd name="T90" fmla="*/ 585 w 661"/>
                  <a:gd name="T91" fmla="*/ 155 h 561"/>
                  <a:gd name="T92" fmla="*/ 574 w 661"/>
                  <a:gd name="T93" fmla="*/ 174 h 561"/>
                  <a:gd name="T94" fmla="*/ 558 w 661"/>
                  <a:gd name="T95" fmla="*/ 195 h 561"/>
                  <a:gd name="T96" fmla="*/ 545 w 661"/>
                  <a:gd name="T97" fmla="*/ 216 h 561"/>
                  <a:gd name="T98" fmla="*/ 530 w 661"/>
                  <a:gd name="T99" fmla="*/ 239 h 561"/>
                  <a:gd name="T100" fmla="*/ 512 w 661"/>
                  <a:gd name="T101" fmla="*/ 262 h 561"/>
                  <a:gd name="T102" fmla="*/ 495 w 661"/>
                  <a:gd name="T103" fmla="*/ 287 h 561"/>
                  <a:gd name="T104" fmla="*/ 476 w 661"/>
                  <a:gd name="T105" fmla="*/ 312 h 561"/>
                  <a:gd name="T106" fmla="*/ 457 w 661"/>
                  <a:gd name="T107" fmla="*/ 339 h 561"/>
                  <a:gd name="T108" fmla="*/ 436 w 661"/>
                  <a:gd name="T109" fmla="*/ 365 h 561"/>
                  <a:gd name="T110" fmla="*/ 415 w 661"/>
                  <a:gd name="T111" fmla="*/ 394 h 561"/>
                  <a:gd name="T112" fmla="*/ 392 w 661"/>
                  <a:gd name="T113" fmla="*/ 425 h 561"/>
                  <a:gd name="T114" fmla="*/ 369 w 661"/>
                  <a:gd name="T115" fmla="*/ 455 h 561"/>
                  <a:gd name="T116" fmla="*/ 344 w 661"/>
                  <a:gd name="T117" fmla="*/ 488 h 561"/>
                  <a:gd name="T118" fmla="*/ 319 w 661"/>
                  <a:gd name="T119" fmla="*/ 520 h 561"/>
                  <a:gd name="T120" fmla="*/ 292 w 661"/>
                  <a:gd name="T121" fmla="*/ 554 h 56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61" h="561">
                    <a:moveTo>
                      <a:pt x="0" y="560"/>
                    </a:moveTo>
                    <a:lnTo>
                      <a:pt x="37" y="526"/>
                    </a:lnTo>
                    <a:lnTo>
                      <a:pt x="71" y="493"/>
                    </a:lnTo>
                    <a:lnTo>
                      <a:pt x="137" y="428"/>
                    </a:lnTo>
                    <a:lnTo>
                      <a:pt x="169" y="400"/>
                    </a:lnTo>
                    <a:lnTo>
                      <a:pt x="200" y="371"/>
                    </a:lnTo>
                    <a:lnTo>
                      <a:pt x="229" y="342"/>
                    </a:lnTo>
                    <a:lnTo>
                      <a:pt x="257" y="316"/>
                    </a:lnTo>
                    <a:lnTo>
                      <a:pt x="286" y="291"/>
                    </a:lnTo>
                    <a:lnTo>
                      <a:pt x="311" y="266"/>
                    </a:lnTo>
                    <a:lnTo>
                      <a:pt x="338" y="243"/>
                    </a:lnTo>
                    <a:lnTo>
                      <a:pt x="363" y="220"/>
                    </a:lnTo>
                    <a:lnTo>
                      <a:pt x="386" y="199"/>
                    </a:lnTo>
                    <a:lnTo>
                      <a:pt x="409" y="178"/>
                    </a:lnTo>
                    <a:lnTo>
                      <a:pt x="430" y="159"/>
                    </a:lnTo>
                    <a:lnTo>
                      <a:pt x="451" y="142"/>
                    </a:lnTo>
                    <a:lnTo>
                      <a:pt x="472" y="125"/>
                    </a:lnTo>
                    <a:lnTo>
                      <a:pt x="489" y="107"/>
                    </a:lnTo>
                    <a:lnTo>
                      <a:pt x="508" y="94"/>
                    </a:lnTo>
                    <a:lnTo>
                      <a:pt x="526" y="81"/>
                    </a:lnTo>
                    <a:lnTo>
                      <a:pt x="541" y="67"/>
                    </a:lnTo>
                    <a:lnTo>
                      <a:pt x="556" y="56"/>
                    </a:lnTo>
                    <a:lnTo>
                      <a:pt x="570" y="44"/>
                    </a:lnTo>
                    <a:lnTo>
                      <a:pt x="583" y="37"/>
                    </a:lnTo>
                    <a:lnTo>
                      <a:pt x="595" y="27"/>
                    </a:lnTo>
                    <a:lnTo>
                      <a:pt x="606" y="21"/>
                    </a:lnTo>
                    <a:lnTo>
                      <a:pt x="616" y="14"/>
                    </a:lnTo>
                    <a:lnTo>
                      <a:pt x="623" y="10"/>
                    </a:lnTo>
                    <a:lnTo>
                      <a:pt x="633" y="6"/>
                    </a:lnTo>
                    <a:lnTo>
                      <a:pt x="639" y="2"/>
                    </a:lnTo>
                    <a:lnTo>
                      <a:pt x="645" y="0"/>
                    </a:lnTo>
                    <a:lnTo>
                      <a:pt x="654" y="0"/>
                    </a:lnTo>
                    <a:lnTo>
                      <a:pt x="658" y="2"/>
                    </a:lnTo>
                    <a:lnTo>
                      <a:pt x="660" y="4"/>
                    </a:lnTo>
                    <a:lnTo>
                      <a:pt x="660" y="20"/>
                    </a:lnTo>
                    <a:lnTo>
                      <a:pt x="658" y="27"/>
                    </a:lnTo>
                    <a:lnTo>
                      <a:pt x="656" y="35"/>
                    </a:lnTo>
                    <a:lnTo>
                      <a:pt x="652" y="44"/>
                    </a:lnTo>
                    <a:lnTo>
                      <a:pt x="646" y="54"/>
                    </a:lnTo>
                    <a:lnTo>
                      <a:pt x="641" y="65"/>
                    </a:lnTo>
                    <a:lnTo>
                      <a:pt x="635" y="77"/>
                    </a:lnTo>
                    <a:lnTo>
                      <a:pt x="625" y="90"/>
                    </a:lnTo>
                    <a:lnTo>
                      <a:pt x="618" y="105"/>
                    </a:lnTo>
                    <a:lnTo>
                      <a:pt x="608" y="121"/>
                    </a:lnTo>
                    <a:lnTo>
                      <a:pt x="597" y="138"/>
                    </a:lnTo>
                    <a:lnTo>
                      <a:pt x="585" y="155"/>
                    </a:lnTo>
                    <a:lnTo>
                      <a:pt x="574" y="174"/>
                    </a:lnTo>
                    <a:lnTo>
                      <a:pt x="558" y="195"/>
                    </a:lnTo>
                    <a:lnTo>
                      <a:pt x="545" y="216"/>
                    </a:lnTo>
                    <a:lnTo>
                      <a:pt x="530" y="239"/>
                    </a:lnTo>
                    <a:lnTo>
                      <a:pt x="512" y="262"/>
                    </a:lnTo>
                    <a:lnTo>
                      <a:pt x="495" y="287"/>
                    </a:lnTo>
                    <a:lnTo>
                      <a:pt x="476" y="312"/>
                    </a:lnTo>
                    <a:lnTo>
                      <a:pt x="457" y="339"/>
                    </a:lnTo>
                    <a:lnTo>
                      <a:pt x="436" y="365"/>
                    </a:lnTo>
                    <a:lnTo>
                      <a:pt x="415" y="394"/>
                    </a:lnTo>
                    <a:lnTo>
                      <a:pt x="392" y="425"/>
                    </a:lnTo>
                    <a:lnTo>
                      <a:pt x="369" y="455"/>
                    </a:lnTo>
                    <a:lnTo>
                      <a:pt x="344" y="488"/>
                    </a:lnTo>
                    <a:lnTo>
                      <a:pt x="319" y="520"/>
                    </a:lnTo>
                    <a:lnTo>
                      <a:pt x="292" y="554"/>
                    </a:lnTo>
                  </a:path>
                </a:pathLst>
              </a:custGeom>
              <a:solidFill>
                <a:srgbClr val="FDE3B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fr-FR"/>
              </a:p>
            </p:txBody>
          </p:sp>
          <p:sp>
            <p:nvSpPr>
              <p:cNvPr id="22591" name="Freeform 194">
                <a:extLst>
                  <a:ext uri="{FF2B5EF4-FFF2-40B4-BE49-F238E27FC236}">
                    <a16:creationId xmlns:a16="http://schemas.microsoft.com/office/drawing/2014/main" id="{599EB47A-FD50-46B0-1FA7-93C108DBABFC}"/>
                  </a:ext>
                </a:extLst>
              </p:cNvPr>
              <p:cNvSpPr>
                <a:spLocks/>
              </p:cNvSpPr>
              <p:nvPr/>
            </p:nvSpPr>
            <p:spPr bwMode="auto">
              <a:xfrm>
                <a:off x="5149" y="1868"/>
                <a:ext cx="876" cy="716"/>
              </a:xfrm>
              <a:custGeom>
                <a:avLst/>
                <a:gdLst>
                  <a:gd name="T0" fmla="*/ 0 w 876"/>
                  <a:gd name="T1" fmla="*/ 715 h 716"/>
                  <a:gd name="T2" fmla="*/ 39 w 876"/>
                  <a:gd name="T3" fmla="*/ 680 h 716"/>
                  <a:gd name="T4" fmla="*/ 75 w 876"/>
                  <a:gd name="T5" fmla="*/ 646 h 716"/>
                  <a:gd name="T6" fmla="*/ 110 w 876"/>
                  <a:gd name="T7" fmla="*/ 613 h 716"/>
                  <a:gd name="T8" fmla="*/ 146 w 876"/>
                  <a:gd name="T9" fmla="*/ 583 h 716"/>
                  <a:gd name="T10" fmla="*/ 179 w 876"/>
                  <a:gd name="T11" fmla="*/ 550 h 716"/>
                  <a:gd name="T12" fmla="*/ 213 w 876"/>
                  <a:gd name="T13" fmla="*/ 520 h 716"/>
                  <a:gd name="T14" fmla="*/ 246 w 876"/>
                  <a:gd name="T15" fmla="*/ 491 h 716"/>
                  <a:gd name="T16" fmla="*/ 276 w 876"/>
                  <a:gd name="T17" fmla="*/ 462 h 716"/>
                  <a:gd name="T18" fmla="*/ 307 w 876"/>
                  <a:gd name="T19" fmla="*/ 436 h 716"/>
                  <a:gd name="T20" fmla="*/ 338 w 876"/>
                  <a:gd name="T21" fmla="*/ 409 h 716"/>
                  <a:gd name="T22" fmla="*/ 367 w 876"/>
                  <a:gd name="T23" fmla="*/ 382 h 716"/>
                  <a:gd name="T24" fmla="*/ 395 w 876"/>
                  <a:gd name="T25" fmla="*/ 357 h 716"/>
                  <a:gd name="T26" fmla="*/ 424 w 876"/>
                  <a:gd name="T27" fmla="*/ 332 h 716"/>
                  <a:gd name="T28" fmla="*/ 451 w 876"/>
                  <a:gd name="T29" fmla="*/ 310 h 716"/>
                  <a:gd name="T30" fmla="*/ 476 w 876"/>
                  <a:gd name="T31" fmla="*/ 287 h 716"/>
                  <a:gd name="T32" fmla="*/ 501 w 876"/>
                  <a:gd name="T33" fmla="*/ 266 h 716"/>
                  <a:gd name="T34" fmla="*/ 526 w 876"/>
                  <a:gd name="T35" fmla="*/ 245 h 716"/>
                  <a:gd name="T36" fmla="*/ 549 w 876"/>
                  <a:gd name="T37" fmla="*/ 225 h 716"/>
                  <a:gd name="T38" fmla="*/ 572 w 876"/>
                  <a:gd name="T39" fmla="*/ 206 h 716"/>
                  <a:gd name="T40" fmla="*/ 593 w 876"/>
                  <a:gd name="T41" fmla="*/ 187 h 716"/>
                  <a:gd name="T42" fmla="*/ 614 w 876"/>
                  <a:gd name="T43" fmla="*/ 170 h 716"/>
                  <a:gd name="T44" fmla="*/ 635 w 876"/>
                  <a:gd name="T45" fmla="*/ 153 h 716"/>
                  <a:gd name="T46" fmla="*/ 654 w 876"/>
                  <a:gd name="T47" fmla="*/ 138 h 716"/>
                  <a:gd name="T48" fmla="*/ 673 w 876"/>
                  <a:gd name="T49" fmla="*/ 122 h 716"/>
                  <a:gd name="T50" fmla="*/ 690 w 876"/>
                  <a:gd name="T51" fmla="*/ 109 h 716"/>
                  <a:gd name="T52" fmla="*/ 708 w 876"/>
                  <a:gd name="T53" fmla="*/ 96 h 716"/>
                  <a:gd name="T54" fmla="*/ 723 w 876"/>
                  <a:gd name="T55" fmla="*/ 84 h 716"/>
                  <a:gd name="T56" fmla="*/ 738 w 876"/>
                  <a:gd name="T57" fmla="*/ 73 h 716"/>
                  <a:gd name="T58" fmla="*/ 754 w 876"/>
                  <a:gd name="T59" fmla="*/ 61 h 716"/>
                  <a:gd name="T60" fmla="*/ 767 w 876"/>
                  <a:gd name="T61" fmla="*/ 52 h 716"/>
                  <a:gd name="T62" fmla="*/ 781 w 876"/>
                  <a:gd name="T63" fmla="*/ 42 h 716"/>
                  <a:gd name="T64" fmla="*/ 792 w 876"/>
                  <a:gd name="T65" fmla="*/ 34 h 716"/>
                  <a:gd name="T66" fmla="*/ 804 w 876"/>
                  <a:gd name="T67" fmla="*/ 27 h 716"/>
                  <a:gd name="T68" fmla="*/ 813 w 876"/>
                  <a:gd name="T69" fmla="*/ 21 h 716"/>
                  <a:gd name="T70" fmla="*/ 823 w 876"/>
                  <a:gd name="T71" fmla="*/ 15 h 716"/>
                  <a:gd name="T72" fmla="*/ 832 w 876"/>
                  <a:gd name="T73" fmla="*/ 11 h 716"/>
                  <a:gd name="T74" fmla="*/ 840 w 876"/>
                  <a:gd name="T75" fmla="*/ 8 h 716"/>
                  <a:gd name="T76" fmla="*/ 848 w 876"/>
                  <a:gd name="T77" fmla="*/ 4 h 716"/>
                  <a:gd name="T78" fmla="*/ 853 w 876"/>
                  <a:gd name="T79" fmla="*/ 2 h 716"/>
                  <a:gd name="T80" fmla="*/ 859 w 876"/>
                  <a:gd name="T81" fmla="*/ 0 h 716"/>
                  <a:gd name="T82" fmla="*/ 867 w 876"/>
                  <a:gd name="T83" fmla="*/ 0 h 716"/>
                  <a:gd name="T84" fmla="*/ 871 w 876"/>
                  <a:gd name="T85" fmla="*/ 2 h 716"/>
                  <a:gd name="T86" fmla="*/ 873 w 876"/>
                  <a:gd name="T87" fmla="*/ 4 h 716"/>
                  <a:gd name="T88" fmla="*/ 875 w 876"/>
                  <a:gd name="T89" fmla="*/ 8 h 716"/>
                  <a:gd name="T90" fmla="*/ 875 w 876"/>
                  <a:gd name="T91" fmla="*/ 15 h 716"/>
                  <a:gd name="T92" fmla="*/ 873 w 876"/>
                  <a:gd name="T93" fmla="*/ 21 h 716"/>
                  <a:gd name="T94" fmla="*/ 871 w 876"/>
                  <a:gd name="T95" fmla="*/ 29 h 716"/>
                  <a:gd name="T96" fmla="*/ 869 w 876"/>
                  <a:gd name="T97" fmla="*/ 36 h 716"/>
                  <a:gd name="T98" fmla="*/ 865 w 876"/>
                  <a:gd name="T99" fmla="*/ 44 h 716"/>
                  <a:gd name="T100" fmla="*/ 861 w 876"/>
                  <a:gd name="T101" fmla="*/ 54 h 716"/>
                  <a:gd name="T102" fmla="*/ 855 w 876"/>
                  <a:gd name="T103" fmla="*/ 63 h 716"/>
                  <a:gd name="T104" fmla="*/ 850 w 876"/>
                  <a:gd name="T105" fmla="*/ 73 h 716"/>
                  <a:gd name="T106" fmla="*/ 842 w 876"/>
                  <a:gd name="T107" fmla="*/ 84 h 716"/>
                  <a:gd name="T108" fmla="*/ 834 w 876"/>
                  <a:gd name="T109" fmla="*/ 97 h 716"/>
                  <a:gd name="T110" fmla="*/ 827 w 876"/>
                  <a:gd name="T111" fmla="*/ 111 h 716"/>
                  <a:gd name="T112" fmla="*/ 817 w 876"/>
                  <a:gd name="T113" fmla="*/ 124 h 716"/>
                  <a:gd name="T114" fmla="*/ 807 w 876"/>
                  <a:gd name="T115" fmla="*/ 139 h 716"/>
                  <a:gd name="T116" fmla="*/ 796 w 876"/>
                  <a:gd name="T117" fmla="*/ 155 h 716"/>
                  <a:gd name="T118" fmla="*/ 784 w 876"/>
                  <a:gd name="T119" fmla="*/ 172 h 716"/>
                  <a:gd name="T120" fmla="*/ 771 w 876"/>
                  <a:gd name="T121" fmla="*/ 189 h 716"/>
                  <a:gd name="T122" fmla="*/ 758 w 876"/>
                  <a:gd name="T123" fmla="*/ 208 h 716"/>
                  <a:gd name="T124" fmla="*/ 744 w 876"/>
                  <a:gd name="T125" fmla="*/ 227 h 71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76" h="716">
                    <a:moveTo>
                      <a:pt x="0" y="715"/>
                    </a:moveTo>
                    <a:lnTo>
                      <a:pt x="39" y="680"/>
                    </a:lnTo>
                    <a:lnTo>
                      <a:pt x="75" y="646"/>
                    </a:lnTo>
                    <a:lnTo>
                      <a:pt x="110" y="613"/>
                    </a:lnTo>
                    <a:lnTo>
                      <a:pt x="146" y="583"/>
                    </a:lnTo>
                    <a:lnTo>
                      <a:pt x="179" y="550"/>
                    </a:lnTo>
                    <a:lnTo>
                      <a:pt x="213" y="520"/>
                    </a:lnTo>
                    <a:lnTo>
                      <a:pt x="246" y="491"/>
                    </a:lnTo>
                    <a:lnTo>
                      <a:pt x="276" y="462"/>
                    </a:lnTo>
                    <a:lnTo>
                      <a:pt x="307" y="436"/>
                    </a:lnTo>
                    <a:lnTo>
                      <a:pt x="338" y="409"/>
                    </a:lnTo>
                    <a:lnTo>
                      <a:pt x="367" y="382"/>
                    </a:lnTo>
                    <a:lnTo>
                      <a:pt x="395" y="357"/>
                    </a:lnTo>
                    <a:lnTo>
                      <a:pt x="424" y="332"/>
                    </a:lnTo>
                    <a:lnTo>
                      <a:pt x="451" y="310"/>
                    </a:lnTo>
                    <a:lnTo>
                      <a:pt x="476" y="287"/>
                    </a:lnTo>
                    <a:lnTo>
                      <a:pt x="501" y="266"/>
                    </a:lnTo>
                    <a:lnTo>
                      <a:pt x="526" y="245"/>
                    </a:lnTo>
                    <a:lnTo>
                      <a:pt x="549" y="225"/>
                    </a:lnTo>
                    <a:lnTo>
                      <a:pt x="572" y="206"/>
                    </a:lnTo>
                    <a:lnTo>
                      <a:pt x="593" y="187"/>
                    </a:lnTo>
                    <a:lnTo>
                      <a:pt x="614" y="170"/>
                    </a:lnTo>
                    <a:lnTo>
                      <a:pt x="635" y="153"/>
                    </a:lnTo>
                    <a:lnTo>
                      <a:pt x="654" y="138"/>
                    </a:lnTo>
                    <a:lnTo>
                      <a:pt x="673" y="122"/>
                    </a:lnTo>
                    <a:lnTo>
                      <a:pt x="690" y="109"/>
                    </a:lnTo>
                    <a:lnTo>
                      <a:pt x="708" y="96"/>
                    </a:lnTo>
                    <a:lnTo>
                      <a:pt x="723" y="84"/>
                    </a:lnTo>
                    <a:lnTo>
                      <a:pt x="738" y="73"/>
                    </a:lnTo>
                    <a:lnTo>
                      <a:pt x="754" y="61"/>
                    </a:lnTo>
                    <a:lnTo>
                      <a:pt x="767" y="52"/>
                    </a:lnTo>
                    <a:lnTo>
                      <a:pt x="781" y="42"/>
                    </a:lnTo>
                    <a:lnTo>
                      <a:pt x="792" y="34"/>
                    </a:lnTo>
                    <a:lnTo>
                      <a:pt x="804" y="27"/>
                    </a:lnTo>
                    <a:lnTo>
                      <a:pt x="813" y="21"/>
                    </a:lnTo>
                    <a:lnTo>
                      <a:pt x="823" y="15"/>
                    </a:lnTo>
                    <a:lnTo>
                      <a:pt x="832" y="11"/>
                    </a:lnTo>
                    <a:lnTo>
                      <a:pt x="840" y="8"/>
                    </a:lnTo>
                    <a:lnTo>
                      <a:pt x="848" y="4"/>
                    </a:lnTo>
                    <a:lnTo>
                      <a:pt x="853" y="2"/>
                    </a:lnTo>
                    <a:lnTo>
                      <a:pt x="859" y="0"/>
                    </a:lnTo>
                    <a:lnTo>
                      <a:pt x="867" y="0"/>
                    </a:lnTo>
                    <a:lnTo>
                      <a:pt x="871" y="2"/>
                    </a:lnTo>
                    <a:lnTo>
                      <a:pt x="873" y="4"/>
                    </a:lnTo>
                    <a:lnTo>
                      <a:pt x="875" y="8"/>
                    </a:lnTo>
                    <a:lnTo>
                      <a:pt x="875" y="15"/>
                    </a:lnTo>
                    <a:lnTo>
                      <a:pt x="873" y="21"/>
                    </a:lnTo>
                    <a:lnTo>
                      <a:pt x="871" y="29"/>
                    </a:lnTo>
                    <a:lnTo>
                      <a:pt x="869" y="36"/>
                    </a:lnTo>
                    <a:lnTo>
                      <a:pt x="865" y="44"/>
                    </a:lnTo>
                    <a:lnTo>
                      <a:pt x="861" y="54"/>
                    </a:lnTo>
                    <a:lnTo>
                      <a:pt x="855" y="63"/>
                    </a:lnTo>
                    <a:lnTo>
                      <a:pt x="850" y="73"/>
                    </a:lnTo>
                    <a:lnTo>
                      <a:pt x="842" y="84"/>
                    </a:lnTo>
                    <a:lnTo>
                      <a:pt x="834" y="97"/>
                    </a:lnTo>
                    <a:lnTo>
                      <a:pt x="827" y="111"/>
                    </a:lnTo>
                    <a:lnTo>
                      <a:pt x="817" y="124"/>
                    </a:lnTo>
                    <a:lnTo>
                      <a:pt x="807" y="139"/>
                    </a:lnTo>
                    <a:lnTo>
                      <a:pt x="796" y="155"/>
                    </a:lnTo>
                    <a:lnTo>
                      <a:pt x="784" y="172"/>
                    </a:lnTo>
                    <a:lnTo>
                      <a:pt x="771" y="189"/>
                    </a:lnTo>
                    <a:lnTo>
                      <a:pt x="758" y="208"/>
                    </a:lnTo>
                    <a:lnTo>
                      <a:pt x="744" y="227"/>
                    </a:lnTo>
                  </a:path>
                </a:pathLst>
              </a:custGeom>
              <a:solidFill>
                <a:srgbClr val="FDE3B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fr-FR"/>
              </a:p>
            </p:txBody>
          </p:sp>
          <p:sp>
            <p:nvSpPr>
              <p:cNvPr id="22592" name="Freeform 195">
                <a:extLst>
                  <a:ext uri="{FF2B5EF4-FFF2-40B4-BE49-F238E27FC236}">
                    <a16:creationId xmlns:a16="http://schemas.microsoft.com/office/drawing/2014/main" id="{CD8F1DBF-1C11-DC20-8786-98ED37833276}"/>
                  </a:ext>
                </a:extLst>
              </p:cNvPr>
              <p:cNvSpPr>
                <a:spLocks/>
              </p:cNvSpPr>
              <p:nvPr/>
            </p:nvSpPr>
            <p:spPr bwMode="auto">
              <a:xfrm>
                <a:off x="5101" y="1849"/>
                <a:ext cx="851" cy="738"/>
              </a:xfrm>
              <a:custGeom>
                <a:avLst/>
                <a:gdLst>
                  <a:gd name="T0" fmla="*/ 0 w 851"/>
                  <a:gd name="T1" fmla="*/ 737 h 738"/>
                  <a:gd name="T2" fmla="*/ 23 w 851"/>
                  <a:gd name="T3" fmla="*/ 716 h 738"/>
                  <a:gd name="T4" fmla="*/ 45 w 851"/>
                  <a:gd name="T5" fmla="*/ 695 h 738"/>
                  <a:gd name="T6" fmla="*/ 68 w 851"/>
                  <a:gd name="T7" fmla="*/ 674 h 738"/>
                  <a:gd name="T8" fmla="*/ 89 w 851"/>
                  <a:gd name="T9" fmla="*/ 653 h 738"/>
                  <a:gd name="T10" fmla="*/ 110 w 851"/>
                  <a:gd name="T11" fmla="*/ 634 h 738"/>
                  <a:gd name="T12" fmla="*/ 131 w 851"/>
                  <a:gd name="T13" fmla="*/ 615 h 738"/>
                  <a:gd name="T14" fmla="*/ 171 w 851"/>
                  <a:gd name="T15" fmla="*/ 575 h 738"/>
                  <a:gd name="T16" fmla="*/ 192 w 851"/>
                  <a:gd name="T17" fmla="*/ 558 h 738"/>
                  <a:gd name="T18" fmla="*/ 230 w 851"/>
                  <a:gd name="T19" fmla="*/ 520 h 738"/>
                  <a:gd name="T20" fmla="*/ 250 w 851"/>
                  <a:gd name="T21" fmla="*/ 502 h 738"/>
                  <a:gd name="T22" fmla="*/ 269 w 851"/>
                  <a:gd name="T23" fmla="*/ 485 h 738"/>
                  <a:gd name="T24" fmla="*/ 288 w 851"/>
                  <a:gd name="T25" fmla="*/ 468 h 738"/>
                  <a:gd name="T26" fmla="*/ 305 w 851"/>
                  <a:gd name="T27" fmla="*/ 451 h 738"/>
                  <a:gd name="T28" fmla="*/ 324 w 851"/>
                  <a:gd name="T29" fmla="*/ 434 h 738"/>
                  <a:gd name="T30" fmla="*/ 342 w 851"/>
                  <a:gd name="T31" fmla="*/ 418 h 738"/>
                  <a:gd name="T32" fmla="*/ 359 w 851"/>
                  <a:gd name="T33" fmla="*/ 401 h 738"/>
                  <a:gd name="T34" fmla="*/ 376 w 851"/>
                  <a:gd name="T35" fmla="*/ 386 h 738"/>
                  <a:gd name="T36" fmla="*/ 393 w 851"/>
                  <a:gd name="T37" fmla="*/ 371 h 738"/>
                  <a:gd name="T38" fmla="*/ 411 w 851"/>
                  <a:gd name="T39" fmla="*/ 355 h 738"/>
                  <a:gd name="T40" fmla="*/ 426 w 851"/>
                  <a:gd name="T41" fmla="*/ 340 h 738"/>
                  <a:gd name="T42" fmla="*/ 443 w 851"/>
                  <a:gd name="T43" fmla="*/ 327 h 738"/>
                  <a:gd name="T44" fmla="*/ 459 w 851"/>
                  <a:gd name="T45" fmla="*/ 311 h 738"/>
                  <a:gd name="T46" fmla="*/ 474 w 851"/>
                  <a:gd name="T47" fmla="*/ 298 h 738"/>
                  <a:gd name="T48" fmla="*/ 489 w 851"/>
                  <a:gd name="T49" fmla="*/ 285 h 738"/>
                  <a:gd name="T50" fmla="*/ 503 w 851"/>
                  <a:gd name="T51" fmla="*/ 271 h 738"/>
                  <a:gd name="T52" fmla="*/ 518 w 851"/>
                  <a:gd name="T53" fmla="*/ 258 h 738"/>
                  <a:gd name="T54" fmla="*/ 533 w 851"/>
                  <a:gd name="T55" fmla="*/ 246 h 738"/>
                  <a:gd name="T56" fmla="*/ 547 w 851"/>
                  <a:gd name="T57" fmla="*/ 233 h 738"/>
                  <a:gd name="T58" fmla="*/ 560 w 851"/>
                  <a:gd name="T59" fmla="*/ 222 h 738"/>
                  <a:gd name="T60" fmla="*/ 574 w 851"/>
                  <a:gd name="T61" fmla="*/ 210 h 738"/>
                  <a:gd name="T62" fmla="*/ 587 w 851"/>
                  <a:gd name="T63" fmla="*/ 199 h 738"/>
                  <a:gd name="T64" fmla="*/ 600 w 851"/>
                  <a:gd name="T65" fmla="*/ 187 h 738"/>
                  <a:gd name="T66" fmla="*/ 612 w 851"/>
                  <a:gd name="T67" fmla="*/ 178 h 738"/>
                  <a:gd name="T68" fmla="*/ 623 w 851"/>
                  <a:gd name="T69" fmla="*/ 166 h 738"/>
                  <a:gd name="T70" fmla="*/ 637 w 851"/>
                  <a:gd name="T71" fmla="*/ 157 h 738"/>
                  <a:gd name="T72" fmla="*/ 648 w 851"/>
                  <a:gd name="T73" fmla="*/ 147 h 738"/>
                  <a:gd name="T74" fmla="*/ 660 w 851"/>
                  <a:gd name="T75" fmla="*/ 137 h 738"/>
                  <a:gd name="T76" fmla="*/ 671 w 851"/>
                  <a:gd name="T77" fmla="*/ 128 h 738"/>
                  <a:gd name="T78" fmla="*/ 681 w 851"/>
                  <a:gd name="T79" fmla="*/ 118 h 738"/>
                  <a:gd name="T80" fmla="*/ 692 w 851"/>
                  <a:gd name="T81" fmla="*/ 111 h 738"/>
                  <a:gd name="T82" fmla="*/ 702 w 851"/>
                  <a:gd name="T83" fmla="*/ 101 h 738"/>
                  <a:gd name="T84" fmla="*/ 712 w 851"/>
                  <a:gd name="T85" fmla="*/ 94 h 738"/>
                  <a:gd name="T86" fmla="*/ 721 w 851"/>
                  <a:gd name="T87" fmla="*/ 86 h 738"/>
                  <a:gd name="T88" fmla="*/ 731 w 851"/>
                  <a:gd name="T89" fmla="*/ 78 h 738"/>
                  <a:gd name="T90" fmla="*/ 740 w 851"/>
                  <a:gd name="T91" fmla="*/ 73 h 738"/>
                  <a:gd name="T92" fmla="*/ 748 w 851"/>
                  <a:gd name="T93" fmla="*/ 65 h 738"/>
                  <a:gd name="T94" fmla="*/ 758 w 851"/>
                  <a:gd name="T95" fmla="*/ 59 h 738"/>
                  <a:gd name="T96" fmla="*/ 765 w 851"/>
                  <a:gd name="T97" fmla="*/ 53 h 738"/>
                  <a:gd name="T98" fmla="*/ 773 w 851"/>
                  <a:gd name="T99" fmla="*/ 48 h 738"/>
                  <a:gd name="T100" fmla="*/ 781 w 851"/>
                  <a:gd name="T101" fmla="*/ 42 h 738"/>
                  <a:gd name="T102" fmla="*/ 788 w 851"/>
                  <a:gd name="T103" fmla="*/ 36 h 738"/>
                  <a:gd name="T104" fmla="*/ 796 w 851"/>
                  <a:gd name="T105" fmla="*/ 32 h 738"/>
                  <a:gd name="T106" fmla="*/ 802 w 851"/>
                  <a:gd name="T107" fmla="*/ 27 h 738"/>
                  <a:gd name="T108" fmla="*/ 809 w 851"/>
                  <a:gd name="T109" fmla="*/ 23 h 738"/>
                  <a:gd name="T110" fmla="*/ 815 w 851"/>
                  <a:gd name="T111" fmla="*/ 19 h 738"/>
                  <a:gd name="T112" fmla="*/ 821 w 851"/>
                  <a:gd name="T113" fmla="*/ 15 h 738"/>
                  <a:gd name="T114" fmla="*/ 827 w 851"/>
                  <a:gd name="T115" fmla="*/ 11 h 738"/>
                  <a:gd name="T116" fmla="*/ 831 w 851"/>
                  <a:gd name="T117" fmla="*/ 9 h 738"/>
                  <a:gd name="T118" fmla="*/ 836 w 851"/>
                  <a:gd name="T119" fmla="*/ 6 h 738"/>
                  <a:gd name="T120" fmla="*/ 842 w 851"/>
                  <a:gd name="T121" fmla="*/ 4 h 738"/>
                  <a:gd name="T122" fmla="*/ 846 w 851"/>
                  <a:gd name="T123" fmla="*/ 2 h 738"/>
                  <a:gd name="T124" fmla="*/ 850 w 851"/>
                  <a:gd name="T125" fmla="*/ 0 h 73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51" h="738">
                    <a:moveTo>
                      <a:pt x="0" y="737"/>
                    </a:moveTo>
                    <a:lnTo>
                      <a:pt x="23" y="716"/>
                    </a:lnTo>
                    <a:lnTo>
                      <a:pt x="45" y="695"/>
                    </a:lnTo>
                    <a:lnTo>
                      <a:pt x="68" y="674"/>
                    </a:lnTo>
                    <a:lnTo>
                      <a:pt x="89" y="653"/>
                    </a:lnTo>
                    <a:lnTo>
                      <a:pt x="110" y="634"/>
                    </a:lnTo>
                    <a:lnTo>
                      <a:pt x="131" y="615"/>
                    </a:lnTo>
                    <a:lnTo>
                      <a:pt x="171" y="575"/>
                    </a:lnTo>
                    <a:lnTo>
                      <a:pt x="192" y="558"/>
                    </a:lnTo>
                    <a:lnTo>
                      <a:pt x="230" y="520"/>
                    </a:lnTo>
                    <a:lnTo>
                      <a:pt x="250" y="502"/>
                    </a:lnTo>
                    <a:lnTo>
                      <a:pt x="269" y="485"/>
                    </a:lnTo>
                    <a:lnTo>
                      <a:pt x="288" y="468"/>
                    </a:lnTo>
                    <a:lnTo>
                      <a:pt x="305" y="451"/>
                    </a:lnTo>
                    <a:lnTo>
                      <a:pt x="324" y="434"/>
                    </a:lnTo>
                    <a:lnTo>
                      <a:pt x="342" y="418"/>
                    </a:lnTo>
                    <a:lnTo>
                      <a:pt x="359" y="401"/>
                    </a:lnTo>
                    <a:lnTo>
                      <a:pt x="376" y="386"/>
                    </a:lnTo>
                    <a:lnTo>
                      <a:pt x="393" y="371"/>
                    </a:lnTo>
                    <a:lnTo>
                      <a:pt x="411" y="355"/>
                    </a:lnTo>
                    <a:lnTo>
                      <a:pt x="426" y="340"/>
                    </a:lnTo>
                    <a:lnTo>
                      <a:pt x="443" y="327"/>
                    </a:lnTo>
                    <a:lnTo>
                      <a:pt x="459" y="311"/>
                    </a:lnTo>
                    <a:lnTo>
                      <a:pt x="474" y="298"/>
                    </a:lnTo>
                    <a:lnTo>
                      <a:pt x="489" y="285"/>
                    </a:lnTo>
                    <a:lnTo>
                      <a:pt x="503" y="271"/>
                    </a:lnTo>
                    <a:lnTo>
                      <a:pt x="518" y="258"/>
                    </a:lnTo>
                    <a:lnTo>
                      <a:pt x="533" y="246"/>
                    </a:lnTo>
                    <a:lnTo>
                      <a:pt x="547" y="233"/>
                    </a:lnTo>
                    <a:lnTo>
                      <a:pt x="560" y="222"/>
                    </a:lnTo>
                    <a:lnTo>
                      <a:pt x="574" y="210"/>
                    </a:lnTo>
                    <a:lnTo>
                      <a:pt x="587" y="199"/>
                    </a:lnTo>
                    <a:lnTo>
                      <a:pt x="600" y="187"/>
                    </a:lnTo>
                    <a:lnTo>
                      <a:pt x="612" y="178"/>
                    </a:lnTo>
                    <a:lnTo>
                      <a:pt x="623" y="166"/>
                    </a:lnTo>
                    <a:lnTo>
                      <a:pt x="637" y="157"/>
                    </a:lnTo>
                    <a:lnTo>
                      <a:pt x="648" y="147"/>
                    </a:lnTo>
                    <a:lnTo>
                      <a:pt x="660" y="137"/>
                    </a:lnTo>
                    <a:lnTo>
                      <a:pt x="671" y="128"/>
                    </a:lnTo>
                    <a:lnTo>
                      <a:pt x="681" y="118"/>
                    </a:lnTo>
                    <a:lnTo>
                      <a:pt x="692" y="111"/>
                    </a:lnTo>
                    <a:lnTo>
                      <a:pt x="702" y="101"/>
                    </a:lnTo>
                    <a:lnTo>
                      <a:pt x="712" y="94"/>
                    </a:lnTo>
                    <a:lnTo>
                      <a:pt x="721" y="86"/>
                    </a:lnTo>
                    <a:lnTo>
                      <a:pt x="731" y="78"/>
                    </a:lnTo>
                    <a:lnTo>
                      <a:pt x="740" y="73"/>
                    </a:lnTo>
                    <a:lnTo>
                      <a:pt x="748" y="65"/>
                    </a:lnTo>
                    <a:lnTo>
                      <a:pt x="758" y="59"/>
                    </a:lnTo>
                    <a:lnTo>
                      <a:pt x="765" y="53"/>
                    </a:lnTo>
                    <a:lnTo>
                      <a:pt x="773" y="48"/>
                    </a:lnTo>
                    <a:lnTo>
                      <a:pt x="781" y="42"/>
                    </a:lnTo>
                    <a:lnTo>
                      <a:pt x="788" y="36"/>
                    </a:lnTo>
                    <a:lnTo>
                      <a:pt x="796" y="32"/>
                    </a:lnTo>
                    <a:lnTo>
                      <a:pt x="802" y="27"/>
                    </a:lnTo>
                    <a:lnTo>
                      <a:pt x="809" y="23"/>
                    </a:lnTo>
                    <a:lnTo>
                      <a:pt x="815" y="19"/>
                    </a:lnTo>
                    <a:lnTo>
                      <a:pt x="821" y="15"/>
                    </a:lnTo>
                    <a:lnTo>
                      <a:pt x="827" y="11"/>
                    </a:lnTo>
                    <a:lnTo>
                      <a:pt x="831" y="9"/>
                    </a:lnTo>
                    <a:lnTo>
                      <a:pt x="836" y="6"/>
                    </a:lnTo>
                    <a:lnTo>
                      <a:pt x="842" y="4"/>
                    </a:lnTo>
                    <a:lnTo>
                      <a:pt x="846" y="2"/>
                    </a:lnTo>
                    <a:lnTo>
                      <a:pt x="850" y="0"/>
                    </a:lnTo>
                  </a:path>
                </a:pathLst>
              </a:custGeom>
              <a:solidFill>
                <a:srgbClr val="FDE3B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fr-FR"/>
              </a:p>
            </p:txBody>
          </p:sp>
          <p:sp>
            <p:nvSpPr>
              <p:cNvPr id="22593" name="Freeform 196">
                <a:extLst>
                  <a:ext uri="{FF2B5EF4-FFF2-40B4-BE49-F238E27FC236}">
                    <a16:creationId xmlns:a16="http://schemas.microsoft.com/office/drawing/2014/main" id="{004E95FA-3AA3-92A1-A377-EAC75AD66EA3}"/>
                  </a:ext>
                </a:extLst>
              </p:cNvPr>
              <p:cNvSpPr>
                <a:spLocks/>
              </p:cNvSpPr>
              <p:nvPr/>
            </p:nvSpPr>
            <p:spPr bwMode="auto">
              <a:xfrm>
                <a:off x="5485" y="1851"/>
                <a:ext cx="620" cy="882"/>
              </a:xfrm>
              <a:custGeom>
                <a:avLst/>
                <a:gdLst>
                  <a:gd name="T0" fmla="*/ 0 w 620"/>
                  <a:gd name="T1" fmla="*/ 733 h 882"/>
                  <a:gd name="T2" fmla="*/ 619 w 620"/>
                  <a:gd name="T3" fmla="*/ 0 h 882"/>
                  <a:gd name="T4" fmla="*/ 619 w 620"/>
                  <a:gd name="T5" fmla="*/ 118 h 882"/>
                  <a:gd name="T6" fmla="*/ 0 w 620"/>
                  <a:gd name="T7" fmla="*/ 881 h 882"/>
                  <a:gd name="T8" fmla="*/ 0 w 620"/>
                  <a:gd name="T9" fmla="*/ 733 h 8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0" h="882">
                    <a:moveTo>
                      <a:pt x="0" y="733"/>
                    </a:moveTo>
                    <a:lnTo>
                      <a:pt x="619" y="0"/>
                    </a:lnTo>
                    <a:lnTo>
                      <a:pt x="619" y="118"/>
                    </a:lnTo>
                    <a:lnTo>
                      <a:pt x="0" y="881"/>
                    </a:lnTo>
                    <a:lnTo>
                      <a:pt x="0" y="733"/>
                    </a:lnTo>
                  </a:path>
                </a:pathLst>
              </a:custGeom>
              <a:solidFill>
                <a:srgbClr val="FDE3BA"/>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fr-FR"/>
              </a:p>
            </p:txBody>
          </p:sp>
        </p:grpSp>
        <p:sp>
          <p:nvSpPr>
            <p:cNvPr id="22543" name="Freeform 197">
              <a:extLst>
                <a:ext uri="{FF2B5EF4-FFF2-40B4-BE49-F238E27FC236}">
                  <a16:creationId xmlns:a16="http://schemas.microsoft.com/office/drawing/2014/main" id="{6BF67CDD-D52A-ACCD-7CA2-98CE84136956}"/>
                </a:ext>
              </a:extLst>
            </p:cNvPr>
            <p:cNvSpPr>
              <a:spLocks/>
            </p:cNvSpPr>
            <p:nvPr/>
          </p:nvSpPr>
          <p:spPr bwMode="auto">
            <a:xfrm>
              <a:off x="4209" y="1776"/>
              <a:ext cx="599" cy="1069"/>
            </a:xfrm>
            <a:custGeom>
              <a:avLst/>
              <a:gdLst>
                <a:gd name="T0" fmla="*/ 58 w 649"/>
                <a:gd name="T1" fmla="*/ 325 h 1069"/>
                <a:gd name="T2" fmla="*/ 107 w 649"/>
                <a:gd name="T3" fmla="*/ 402 h 1069"/>
                <a:gd name="T4" fmla="*/ 157 w 649"/>
                <a:gd name="T5" fmla="*/ 427 h 1069"/>
                <a:gd name="T6" fmla="*/ 206 w 649"/>
                <a:gd name="T7" fmla="*/ 461 h 1069"/>
                <a:gd name="T8" fmla="*/ 215 w 649"/>
                <a:gd name="T9" fmla="*/ 538 h 1069"/>
                <a:gd name="T10" fmla="*/ 139 w 649"/>
                <a:gd name="T11" fmla="*/ 666 h 1069"/>
                <a:gd name="T12" fmla="*/ 125 w 649"/>
                <a:gd name="T13" fmla="*/ 735 h 1069"/>
                <a:gd name="T14" fmla="*/ 125 w 649"/>
                <a:gd name="T15" fmla="*/ 786 h 1069"/>
                <a:gd name="T16" fmla="*/ 125 w 649"/>
                <a:gd name="T17" fmla="*/ 846 h 1069"/>
                <a:gd name="T18" fmla="*/ 165 w 649"/>
                <a:gd name="T19" fmla="*/ 897 h 1069"/>
                <a:gd name="T20" fmla="*/ 231 w 649"/>
                <a:gd name="T21" fmla="*/ 965 h 1069"/>
                <a:gd name="T22" fmla="*/ 248 w 649"/>
                <a:gd name="T23" fmla="*/ 1017 h 1069"/>
                <a:gd name="T24" fmla="*/ 289 w 649"/>
                <a:gd name="T25" fmla="*/ 1068 h 1069"/>
                <a:gd name="T26" fmla="*/ 338 w 649"/>
                <a:gd name="T27" fmla="*/ 1068 h 1069"/>
                <a:gd name="T28" fmla="*/ 338 w 649"/>
                <a:gd name="T29" fmla="*/ 983 h 1069"/>
                <a:gd name="T30" fmla="*/ 338 w 649"/>
                <a:gd name="T31" fmla="*/ 897 h 1069"/>
                <a:gd name="T32" fmla="*/ 413 w 649"/>
                <a:gd name="T33" fmla="*/ 871 h 1069"/>
                <a:gd name="T34" fmla="*/ 470 w 649"/>
                <a:gd name="T35" fmla="*/ 803 h 1069"/>
                <a:gd name="T36" fmla="*/ 470 w 649"/>
                <a:gd name="T37" fmla="*/ 743 h 1069"/>
                <a:gd name="T38" fmla="*/ 421 w 649"/>
                <a:gd name="T39" fmla="*/ 709 h 1069"/>
                <a:gd name="T40" fmla="*/ 346 w 649"/>
                <a:gd name="T41" fmla="*/ 675 h 1069"/>
                <a:gd name="T42" fmla="*/ 321 w 649"/>
                <a:gd name="T43" fmla="*/ 590 h 1069"/>
                <a:gd name="T44" fmla="*/ 314 w 649"/>
                <a:gd name="T45" fmla="*/ 530 h 1069"/>
                <a:gd name="T46" fmla="*/ 289 w 649"/>
                <a:gd name="T47" fmla="*/ 461 h 1069"/>
                <a:gd name="T48" fmla="*/ 248 w 649"/>
                <a:gd name="T49" fmla="*/ 393 h 1069"/>
                <a:gd name="T50" fmla="*/ 198 w 649"/>
                <a:gd name="T51" fmla="*/ 384 h 1069"/>
                <a:gd name="T52" fmla="*/ 149 w 649"/>
                <a:gd name="T53" fmla="*/ 316 h 1069"/>
                <a:gd name="T54" fmla="*/ 107 w 649"/>
                <a:gd name="T55" fmla="*/ 273 h 1069"/>
                <a:gd name="T56" fmla="*/ 90 w 649"/>
                <a:gd name="T57" fmla="*/ 214 h 1069"/>
                <a:gd name="T58" fmla="*/ 83 w 649"/>
                <a:gd name="T59" fmla="*/ 145 h 1069"/>
                <a:gd name="T60" fmla="*/ 83 w 649"/>
                <a:gd name="T61" fmla="*/ 85 h 1069"/>
                <a:gd name="T62" fmla="*/ 58 w 649"/>
                <a:gd name="T63" fmla="*/ 26 h 1069"/>
                <a:gd name="T64" fmla="*/ 7 w 649"/>
                <a:gd name="T65" fmla="*/ 26 h 10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49" h="1069">
                  <a:moveTo>
                    <a:pt x="80" y="282"/>
                  </a:moveTo>
                  <a:lnTo>
                    <a:pt x="80" y="325"/>
                  </a:lnTo>
                  <a:lnTo>
                    <a:pt x="102" y="367"/>
                  </a:lnTo>
                  <a:lnTo>
                    <a:pt x="148" y="402"/>
                  </a:lnTo>
                  <a:lnTo>
                    <a:pt x="182" y="419"/>
                  </a:lnTo>
                  <a:lnTo>
                    <a:pt x="216" y="427"/>
                  </a:lnTo>
                  <a:lnTo>
                    <a:pt x="250" y="436"/>
                  </a:lnTo>
                  <a:lnTo>
                    <a:pt x="284" y="461"/>
                  </a:lnTo>
                  <a:lnTo>
                    <a:pt x="296" y="487"/>
                  </a:lnTo>
                  <a:lnTo>
                    <a:pt x="296" y="538"/>
                  </a:lnTo>
                  <a:lnTo>
                    <a:pt x="261" y="598"/>
                  </a:lnTo>
                  <a:lnTo>
                    <a:pt x="193" y="666"/>
                  </a:lnTo>
                  <a:lnTo>
                    <a:pt x="182" y="692"/>
                  </a:lnTo>
                  <a:lnTo>
                    <a:pt x="171" y="735"/>
                  </a:lnTo>
                  <a:lnTo>
                    <a:pt x="171" y="760"/>
                  </a:lnTo>
                  <a:lnTo>
                    <a:pt x="171" y="786"/>
                  </a:lnTo>
                  <a:lnTo>
                    <a:pt x="171" y="820"/>
                  </a:lnTo>
                  <a:lnTo>
                    <a:pt x="171" y="846"/>
                  </a:lnTo>
                  <a:lnTo>
                    <a:pt x="193" y="871"/>
                  </a:lnTo>
                  <a:lnTo>
                    <a:pt x="227" y="897"/>
                  </a:lnTo>
                  <a:lnTo>
                    <a:pt x="261" y="914"/>
                  </a:lnTo>
                  <a:lnTo>
                    <a:pt x="318" y="965"/>
                  </a:lnTo>
                  <a:lnTo>
                    <a:pt x="330" y="991"/>
                  </a:lnTo>
                  <a:lnTo>
                    <a:pt x="341" y="1017"/>
                  </a:lnTo>
                  <a:lnTo>
                    <a:pt x="352" y="1042"/>
                  </a:lnTo>
                  <a:lnTo>
                    <a:pt x="398" y="1068"/>
                  </a:lnTo>
                  <a:lnTo>
                    <a:pt x="432" y="1068"/>
                  </a:lnTo>
                  <a:lnTo>
                    <a:pt x="466" y="1068"/>
                  </a:lnTo>
                  <a:lnTo>
                    <a:pt x="466" y="1042"/>
                  </a:lnTo>
                  <a:lnTo>
                    <a:pt x="466" y="983"/>
                  </a:lnTo>
                  <a:lnTo>
                    <a:pt x="466" y="931"/>
                  </a:lnTo>
                  <a:lnTo>
                    <a:pt x="466" y="897"/>
                  </a:lnTo>
                  <a:lnTo>
                    <a:pt x="500" y="889"/>
                  </a:lnTo>
                  <a:lnTo>
                    <a:pt x="568" y="871"/>
                  </a:lnTo>
                  <a:lnTo>
                    <a:pt x="625" y="863"/>
                  </a:lnTo>
                  <a:lnTo>
                    <a:pt x="648" y="803"/>
                  </a:lnTo>
                  <a:lnTo>
                    <a:pt x="648" y="769"/>
                  </a:lnTo>
                  <a:lnTo>
                    <a:pt x="648" y="743"/>
                  </a:lnTo>
                  <a:lnTo>
                    <a:pt x="614" y="726"/>
                  </a:lnTo>
                  <a:lnTo>
                    <a:pt x="580" y="709"/>
                  </a:lnTo>
                  <a:lnTo>
                    <a:pt x="534" y="692"/>
                  </a:lnTo>
                  <a:lnTo>
                    <a:pt x="477" y="675"/>
                  </a:lnTo>
                  <a:lnTo>
                    <a:pt x="443" y="632"/>
                  </a:lnTo>
                  <a:lnTo>
                    <a:pt x="443" y="590"/>
                  </a:lnTo>
                  <a:lnTo>
                    <a:pt x="432" y="564"/>
                  </a:lnTo>
                  <a:lnTo>
                    <a:pt x="432" y="530"/>
                  </a:lnTo>
                  <a:lnTo>
                    <a:pt x="421" y="496"/>
                  </a:lnTo>
                  <a:lnTo>
                    <a:pt x="398" y="461"/>
                  </a:lnTo>
                  <a:lnTo>
                    <a:pt x="375" y="410"/>
                  </a:lnTo>
                  <a:lnTo>
                    <a:pt x="341" y="393"/>
                  </a:lnTo>
                  <a:lnTo>
                    <a:pt x="307" y="384"/>
                  </a:lnTo>
                  <a:lnTo>
                    <a:pt x="273" y="384"/>
                  </a:lnTo>
                  <a:lnTo>
                    <a:pt x="239" y="342"/>
                  </a:lnTo>
                  <a:lnTo>
                    <a:pt x="205" y="316"/>
                  </a:lnTo>
                  <a:lnTo>
                    <a:pt x="171" y="308"/>
                  </a:lnTo>
                  <a:lnTo>
                    <a:pt x="148" y="273"/>
                  </a:lnTo>
                  <a:lnTo>
                    <a:pt x="125" y="248"/>
                  </a:lnTo>
                  <a:lnTo>
                    <a:pt x="125" y="214"/>
                  </a:lnTo>
                  <a:lnTo>
                    <a:pt x="114" y="188"/>
                  </a:lnTo>
                  <a:lnTo>
                    <a:pt x="114" y="145"/>
                  </a:lnTo>
                  <a:lnTo>
                    <a:pt x="114" y="111"/>
                  </a:lnTo>
                  <a:lnTo>
                    <a:pt x="114" y="85"/>
                  </a:lnTo>
                  <a:lnTo>
                    <a:pt x="114" y="51"/>
                  </a:lnTo>
                  <a:lnTo>
                    <a:pt x="80" y="26"/>
                  </a:lnTo>
                  <a:lnTo>
                    <a:pt x="45" y="26"/>
                  </a:lnTo>
                  <a:lnTo>
                    <a:pt x="11" y="26"/>
                  </a:lnTo>
                  <a:lnTo>
                    <a:pt x="0" y="0"/>
                  </a:lnTo>
                </a:path>
              </a:pathLst>
            </a:custGeom>
            <a:solidFill>
              <a:schemeClr val="folHlink"/>
            </a:solidFill>
            <a:ln w="12700"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fr-FR"/>
            </a:p>
          </p:txBody>
        </p:sp>
        <p:sp>
          <p:nvSpPr>
            <p:cNvPr id="22544" name="Freeform 198">
              <a:extLst>
                <a:ext uri="{FF2B5EF4-FFF2-40B4-BE49-F238E27FC236}">
                  <a16:creationId xmlns:a16="http://schemas.microsoft.com/office/drawing/2014/main" id="{DB0AA6E6-DB85-222D-7DA1-C9226216546D}"/>
                </a:ext>
              </a:extLst>
            </p:cNvPr>
            <p:cNvSpPr>
              <a:spLocks/>
            </p:cNvSpPr>
            <p:nvPr/>
          </p:nvSpPr>
          <p:spPr bwMode="auto">
            <a:xfrm>
              <a:off x="4298" y="2160"/>
              <a:ext cx="377" cy="733"/>
            </a:xfrm>
            <a:custGeom>
              <a:avLst/>
              <a:gdLst>
                <a:gd name="T0" fmla="*/ 36 w 409"/>
                <a:gd name="T1" fmla="*/ 223 h 733"/>
                <a:gd name="T2" fmla="*/ 67 w 409"/>
                <a:gd name="T3" fmla="*/ 275 h 733"/>
                <a:gd name="T4" fmla="*/ 98 w 409"/>
                <a:gd name="T5" fmla="*/ 293 h 733"/>
                <a:gd name="T6" fmla="*/ 129 w 409"/>
                <a:gd name="T7" fmla="*/ 316 h 733"/>
                <a:gd name="T8" fmla="*/ 135 w 409"/>
                <a:gd name="T9" fmla="*/ 369 h 733"/>
                <a:gd name="T10" fmla="*/ 88 w 409"/>
                <a:gd name="T11" fmla="*/ 457 h 733"/>
                <a:gd name="T12" fmla="*/ 77 w 409"/>
                <a:gd name="T13" fmla="*/ 504 h 733"/>
                <a:gd name="T14" fmla="*/ 77 w 409"/>
                <a:gd name="T15" fmla="*/ 539 h 733"/>
                <a:gd name="T16" fmla="*/ 77 w 409"/>
                <a:gd name="T17" fmla="*/ 580 h 733"/>
                <a:gd name="T18" fmla="*/ 103 w 409"/>
                <a:gd name="T19" fmla="*/ 615 h 733"/>
                <a:gd name="T20" fmla="*/ 145 w 409"/>
                <a:gd name="T21" fmla="*/ 662 h 733"/>
                <a:gd name="T22" fmla="*/ 156 w 409"/>
                <a:gd name="T23" fmla="*/ 697 h 733"/>
                <a:gd name="T24" fmla="*/ 181 w 409"/>
                <a:gd name="T25" fmla="*/ 732 h 733"/>
                <a:gd name="T26" fmla="*/ 212 w 409"/>
                <a:gd name="T27" fmla="*/ 732 h 733"/>
                <a:gd name="T28" fmla="*/ 212 w 409"/>
                <a:gd name="T29" fmla="*/ 673 h 733"/>
                <a:gd name="T30" fmla="*/ 212 w 409"/>
                <a:gd name="T31" fmla="*/ 615 h 733"/>
                <a:gd name="T32" fmla="*/ 258 w 409"/>
                <a:gd name="T33" fmla="*/ 597 h 733"/>
                <a:gd name="T34" fmla="*/ 295 w 409"/>
                <a:gd name="T35" fmla="*/ 550 h 733"/>
                <a:gd name="T36" fmla="*/ 295 w 409"/>
                <a:gd name="T37" fmla="*/ 509 h 733"/>
                <a:gd name="T38" fmla="*/ 264 w 409"/>
                <a:gd name="T39" fmla="*/ 486 h 733"/>
                <a:gd name="T40" fmla="*/ 217 w 409"/>
                <a:gd name="T41" fmla="*/ 463 h 733"/>
                <a:gd name="T42" fmla="*/ 201 w 409"/>
                <a:gd name="T43" fmla="*/ 404 h 733"/>
                <a:gd name="T44" fmla="*/ 196 w 409"/>
                <a:gd name="T45" fmla="*/ 363 h 733"/>
                <a:gd name="T46" fmla="*/ 181 w 409"/>
                <a:gd name="T47" fmla="*/ 316 h 733"/>
                <a:gd name="T48" fmla="*/ 156 w 409"/>
                <a:gd name="T49" fmla="*/ 269 h 733"/>
                <a:gd name="T50" fmla="*/ 124 w 409"/>
                <a:gd name="T51" fmla="*/ 264 h 733"/>
                <a:gd name="T52" fmla="*/ 93 w 409"/>
                <a:gd name="T53" fmla="*/ 217 h 733"/>
                <a:gd name="T54" fmla="*/ 67 w 409"/>
                <a:gd name="T55" fmla="*/ 187 h 733"/>
                <a:gd name="T56" fmla="*/ 57 w 409"/>
                <a:gd name="T57" fmla="*/ 146 h 733"/>
                <a:gd name="T58" fmla="*/ 52 w 409"/>
                <a:gd name="T59" fmla="*/ 100 h 733"/>
                <a:gd name="T60" fmla="*/ 52 w 409"/>
                <a:gd name="T61" fmla="*/ 59 h 733"/>
                <a:gd name="T62" fmla="*/ 36 w 409"/>
                <a:gd name="T63" fmla="*/ 18 h 733"/>
                <a:gd name="T64" fmla="*/ 6 w 409"/>
                <a:gd name="T65" fmla="*/ 18 h 7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09" h="733">
                  <a:moveTo>
                    <a:pt x="50" y="193"/>
                  </a:moveTo>
                  <a:lnTo>
                    <a:pt x="50" y="223"/>
                  </a:lnTo>
                  <a:lnTo>
                    <a:pt x="64" y="252"/>
                  </a:lnTo>
                  <a:lnTo>
                    <a:pt x="93" y="275"/>
                  </a:lnTo>
                  <a:lnTo>
                    <a:pt x="115" y="287"/>
                  </a:lnTo>
                  <a:lnTo>
                    <a:pt x="136" y="293"/>
                  </a:lnTo>
                  <a:lnTo>
                    <a:pt x="157" y="299"/>
                  </a:lnTo>
                  <a:lnTo>
                    <a:pt x="179" y="316"/>
                  </a:lnTo>
                  <a:lnTo>
                    <a:pt x="186" y="334"/>
                  </a:lnTo>
                  <a:lnTo>
                    <a:pt x="186" y="369"/>
                  </a:lnTo>
                  <a:lnTo>
                    <a:pt x="165" y="410"/>
                  </a:lnTo>
                  <a:lnTo>
                    <a:pt x="122" y="457"/>
                  </a:lnTo>
                  <a:lnTo>
                    <a:pt x="115" y="474"/>
                  </a:lnTo>
                  <a:lnTo>
                    <a:pt x="107" y="504"/>
                  </a:lnTo>
                  <a:lnTo>
                    <a:pt x="107" y="521"/>
                  </a:lnTo>
                  <a:lnTo>
                    <a:pt x="107" y="539"/>
                  </a:lnTo>
                  <a:lnTo>
                    <a:pt x="107" y="562"/>
                  </a:lnTo>
                  <a:lnTo>
                    <a:pt x="107" y="580"/>
                  </a:lnTo>
                  <a:lnTo>
                    <a:pt x="122" y="597"/>
                  </a:lnTo>
                  <a:lnTo>
                    <a:pt x="143" y="615"/>
                  </a:lnTo>
                  <a:lnTo>
                    <a:pt x="165" y="627"/>
                  </a:lnTo>
                  <a:lnTo>
                    <a:pt x="200" y="662"/>
                  </a:lnTo>
                  <a:lnTo>
                    <a:pt x="208" y="679"/>
                  </a:lnTo>
                  <a:lnTo>
                    <a:pt x="215" y="697"/>
                  </a:lnTo>
                  <a:lnTo>
                    <a:pt x="222" y="714"/>
                  </a:lnTo>
                  <a:lnTo>
                    <a:pt x="251" y="732"/>
                  </a:lnTo>
                  <a:lnTo>
                    <a:pt x="272" y="732"/>
                  </a:lnTo>
                  <a:lnTo>
                    <a:pt x="293" y="732"/>
                  </a:lnTo>
                  <a:lnTo>
                    <a:pt x="293" y="714"/>
                  </a:lnTo>
                  <a:lnTo>
                    <a:pt x="293" y="673"/>
                  </a:lnTo>
                  <a:lnTo>
                    <a:pt x="293" y="638"/>
                  </a:lnTo>
                  <a:lnTo>
                    <a:pt x="293" y="615"/>
                  </a:lnTo>
                  <a:lnTo>
                    <a:pt x="315" y="609"/>
                  </a:lnTo>
                  <a:lnTo>
                    <a:pt x="358" y="597"/>
                  </a:lnTo>
                  <a:lnTo>
                    <a:pt x="394" y="591"/>
                  </a:lnTo>
                  <a:lnTo>
                    <a:pt x="408" y="550"/>
                  </a:lnTo>
                  <a:lnTo>
                    <a:pt x="408" y="527"/>
                  </a:lnTo>
                  <a:lnTo>
                    <a:pt x="408" y="509"/>
                  </a:lnTo>
                  <a:lnTo>
                    <a:pt x="387" y="498"/>
                  </a:lnTo>
                  <a:lnTo>
                    <a:pt x="365" y="486"/>
                  </a:lnTo>
                  <a:lnTo>
                    <a:pt x="336" y="474"/>
                  </a:lnTo>
                  <a:lnTo>
                    <a:pt x="301" y="463"/>
                  </a:lnTo>
                  <a:lnTo>
                    <a:pt x="279" y="433"/>
                  </a:lnTo>
                  <a:lnTo>
                    <a:pt x="279" y="404"/>
                  </a:lnTo>
                  <a:lnTo>
                    <a:pt x="272" y="386"/>
                  </a:lnTo>
                  <a:lnTo>
                    <a:pt x="272" y="363"/>
                  </a:lnTo>
                  <a:lnTo>
                    <a:pt x="265" y="340"/>
                  </a:lnTo>
                  <a:lnTo>
                    <a:pt x="251" y="316"/>
                  </a:lnTo>
                  <a:lnTo>
                    <a:pt x="236" y="281"/>
                  </a:lnTo>
                  <a:lnTo>
                    <a:pt x="215" y="269"/>
                  </a:lnTo>
                  <a:lnTo>
                    <a:pt x="193" y="264"/>
                  </a:lnTo>
                  <a:lnTo>
                    <a:pt x="172" y="264"/>
                  </a:lnTo>
                  <a:lnTo>
                    <a:pt x="150" y="234"/>
                  </a:lnTo>
                  <a:lnTo>
                    <a:pt x="129" y="217"/>
                  </a:lnTo>
                  <a:lnTo>
                    <a:pt x="107" y="211"/>
                  </a:lnTo>
                  <a:lnTo>
                    <a:pt x="93" y="187"/>
                  </a:lnTo>
                  <a:lnTo>
                    <a:pt x="79" y="170"/>
                  </a:lnTo>
                  <a:lnTo>
                    <a:pt x="79" y="146"/>
                  </a:lnTo>
                  <a:lnTo>
                    <a:pt x="72" y="129"/>
                  </a:lnTo>
                  <a:lnTo>
                    <a:pt x="72" y="100"/>
                  </a:lnTo>
                  <a:lnTo>
                    <a:pt x="72" y="76"/>
                  </a:lnTo>
                  <a:lnTo>
                    <a:pt x="72" y="59"/>
                  </a:lnTo>
                  <a:lnTo>
                    <a:pt x="72" y="35"/>
                  </a:lnTo>
                  <a:lnTo>
                    <a:pt x="50" y="18"/>
                  </a:lnTo>
                  <a:lnTo>
                    <a:pt x="29" y="18"/>
                  </a:lnTo>
                  <a:lnTo>
                    <a:pt x="7" y="18"/>
                  </a:lnTo>
                  <a:lnTo>
                    <a:pt x="0" y="0"/>
                  </a:lnTo>
                </a:path>
              </a:pathLst>
            </a:custGeom>
            <a:solidFill>
              <a:srgbClr val="C0FEF9"/>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a:lstStyle/>
            <a:p>
              <a:endParaRPr lang="fr-FR"/>
            </a:p>
          </p:txBody>
        </p:sp>
        <p:sp>
          <p:nvSpPr>
            <p:cNvPr id="22545" name="Rectangle 199">
              <a:extLst>
                <a:ext uri="{FF2B5EF4-FFF2-40B4-BE49-F238E27FC236}">
                  <a16:creationId xmlns:a16="http://schemas.microsoft.com/office/drawing/2014/main" id="{033C3CE1-5CCC-DDB3-9B89-DD1E17F105CD}"/>
                </a:ext>
              </a:extLst>
            </p:cNvPr>
            <p:cNvSpPr>
              <a:spLocks noChangeArrowheads="1"/>
            </p:cNvSpPr>
            <p:nvPr/>
          </p:nvSpPr>
          <p:spPr bwMode="auto">
            <a:xfrm>
              <a:off x="4042" y="3265"/>
              <a:ext cx="1518" cy="1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1800" b="1">
                  <a:latin typeface="Arial" panose="020B0604020202020204" pitchFamily="34" charset="0"/>
                </a:rPr>
                <a:t>Inflammation</a:t>
              </a:r>
            </a:p>
            <a:p>
              <a:pPr algn="ctr">
                <a:spcBef>
                  <a:spcPct val="0"/>
                </a:spcBef>
                <a:buFontTx/>
                <a:buNone/>
              </a:pPr>
              <a:r>
                <a:rPr lang="fr-FR" altLang="fr-FR" sz="1800" b="1">
                  <a:latin typeface="Arial" panose="020B0604020202020204" pitchFamily="34" charset="0"/>
                </a:rPr>
                <a:t>des vapeurs</a:t>
              </a:r>
            </a:p>
            <a:p>
              <a:pPr algn="ctr">
                <a:spcBef>
                  <a:spcPct val="0"/>
                </a:spcBef>
                <a:buFontTx/>
                <a:buNone/>
              </a:pPr>
              <a:r>
                <a:rPr lang="fr-FR" altLang="fr-FR" sz="1800" b="1">
                  <a:latin typeface="Arial" panose="020B0604020202020204" pitchFamily="34" charset="0"/>
                </a:rPr>
                <a:t> combustibles</a:t>
              </a:r>
              <a:endParaRPr lang="fr-FR" altLang="fr-FR" sz="1200">
                <a:latin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000"/>
                                  </p:stCondLst>
                                  <p:childTnLst>
                                    <p:set>
                                      <p:cBhvr>
                                        <p:cTn id="6" dur="1" fill="hold">
                                          <p:stCondLst>
                                            <p:cond delay="499"/>
                                          </p:stCondLst>
                                        </p:cTn>
                                        <p:tgtEl>
                                          <p:spTgt spid="2663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PPPHO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u numéro de diapositive 3">
            <a:extLst>
              <a:ext uri="{FF2B5EF4-FFF2-40B4-BE49-F238E27FC236}">
                <a16:creationId xmlns:a16="http://schemas.microsoft.com/office/drawing/2014/main" id="{4B570469-0A3A-5E70-AA2C-86B3A18D8AC5}"/>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A4D89CE-C055-49C2-85E6-77F1F1EC383F}" type="slidenum">
              <a:rPr lang="fr-FR" altLang="fr-FR" sz="1200">
                <a:solidFill>
                  <a:srgbClr val="898989"/>
                </a:solidFill>
              </a:rPr>
              <a:pPr algn="r" eaLnBrk="1" hangingPunct="1">
                <a:spcBef>
                  <a:spcPct val="0"/>
                </a:spcBef>
                <a:buFontTx/>
                <a:buNone/>
              </a:pPr>
              <a:t>21</a:t>
            </a:fld>
            <a:endParaRPr lang="fr-FR" altLang="fr-FR" sz="1200">
              <a:solidFill>
                <a:srgbClr val="898989"/>
              </a:solidFill>
            </a:endParaRPr>
          </a:p>
        </p:txBody>
      </p:sp>
      <p:sp>
        <p:nvSpPr>
          <p:cNvPr id="5" name="Titre 8">
            <a:extLst>
              <a:ext uri="{FF2B5EF4-FFF2-40B4-BE49-F238E27FC236}">
                <a16:creationId xmlns:a16="http://schemas.microsoft.com/office/drawing/2014/main" id="{B362E7FD-8DC0-6F00-23E4-5068D0EC8CFB}"/>
              </a:ext>
            </a:extLst>
          </p:cNvPr>
          <p:cNvSpPr>
            <a:spLocks noGrp="1"/>
          </p:cNvSpPr>
          <p:nvPr>
            <p:ph type="title" idx="4294967295"/>
          </p:nvPr>
        </p:nvSpPr>
        <p:spPr>
          <a:xfrm>
            <a:off x="250825" y="274638"/>
            <a:ext cx="8607425" cy="939800"/>
          </a:xfrm>
        </p:spPr>
        <p:txBody>
          <a:bodyPr/>
          <a:lstStyle/>
          <a:p>
            <a:pPr eaLnBrk="1" hangingPunct="1">
              <a:defRPr/>
            </a:pPr>
            <a:r>
              <a:rPr lang="fr-FR" sz="3200" b="1" dirty="0">
                <a:solidFill>
                  <a:schemeClr val="accent6">
                    <a:lumMod val="50000"/>
                  </a:schemeClr>
                </a:solidFill>
              </a:rPr>
              <a:t>Les modes de propagations</a:t>
            </a:r>
          </a:p>
        </p:txBody>
      </p:sp>
      <p:sp>
        <p:nvSpPr>
          <p:cNvPr id="23556" name="ZoneTexte 5">
            <a:extLst>
              <a:ext uri="{FF2B5EF4-FFF2-40B4-BE49-F238E27FC236}">
                <a16:creationId xmlns:a16="http://schemas.microsoft.com/office/drawing/2014/main" id="{0284B173-B54C-BB02-2D07-2ABB49A22965}"/>
              </a:ext>
            </a:extLst>
          </p:cNvPr>
          <p:cNvSpPr txBox="1">
            <a:spLocks noChangeArrowheads="1"/>
          </p:cNvSpPr>
          <p:nvPr/>
        </p:nvSpPr>
        <p:spPr bwMode="auto">
          <a:xfrm>
            <a:off x="381000" y="1981200"/>
            <a:ext cx="814705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50000"/>
              </a:lnSpc>
              <a:buClr>
                <a:srgbClr val="D34817"/>
              </a:buClr>
              <a:buFont typeface="Wingdings" panose="05000000000000000000" pitchFamily="2" charset="2"/>
              <a:buChar char="è"/>
            </a:pPr>
            <a:r>
              <a:rPr lang="fr-FR" altLang="fr-FR" sz="2400">
                <a:latin typeface="Times New Roman" panose="02020603050405020304" pitchFamily="18" charset="0"/>
                <a:cs typeface="Times New Roman" panose="02020603050405020304" pitchFamily="18" charset="0"/>
              </a:rPr>
              <a:t> De haut en bas : chute de matériaux enflammés, par transport de gaz chauds via le circuit d'un conditionnement d'air ;</a:t>
            </a:r>
          </a:p>
        </p:txBody>
      </p:sp>
      <p:sp>
        <p:nvSpPr>
          <p:cNvPr id="23557" name="ZoneTexte 6">
            <a:extLst>
              <a:ext uri="{FF2B5EF4-FFF2-40B4-BE49-F238E27FC236}">
                <a16:creationId xmlns:a16="http://schemas.microsoft.com/office/drawing/2014/main" id="{AF611B47-68B8-21F8-8FC8-7695CF227176}"/>
              </a:ext>
            </a:extLst>
          </p:cNvPr>
          <p:cNvSpPr txBox="1">
            <a:spLocks noChangeArrowheads="1"/>
          </p:cNvSpPr>
          <p:nvPr/>
        </p:nvSpPr>
        <p:spPr bwMode="auto">
          <a:xfrm>
            <a:off x="228600" y="1371600"/>
            <a:ext cx="381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rPr>
              <a:t>Synthèse :</a:t>
            </a:r>
          </a:p>
        </p:txBody>
      </p:sp>
      <p:pic>
        <p:nvPicPr>
          <p:cNvPr id="23558" name="Picture 198" descr="C:\Documents and Settings\Philippe\Mes documents\JSP SDMIS\Dématérialisation\doc\INC\imagesCAVEIDL1.jpg">
            <a:extLst>
              <a:ext uri="{FF2B5EF4-FFF2-40B4-BE49-F238E27FC236}">
                <a16:creationId xmlns:a16="http://schemas.microsoft.com/office/drawing/2014/main" id="{493C9E58-FDD7-6684-17DE-A45BAE9498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458" t="18750" r="43378" b="13362"/>
          <a:stretch>
            <a:fillRect/>
          </a:stretch>
        </p:blipFill>
        <p:spPr bwMode="auto">
          <a:xfrm>
            <a:off x="3563938" y="3230563"/>
            <a:ext cx="1370012"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u numéro de diapositive 3">
            <a:extLst>
              <a:ext uri="{FF2B5EF4-FFF2-40B4-BE49-F238E27FC236}">
                <a16:creationId xmlns:a16="http://schemas.microsoft.com/office/drawing/2014/main" id="{2EF2E091-8E6F-D826-98DC-2E0BF9B661E1}"/>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BE14E0C-3409-432E-A534-B01A4F9956A2}" type="slidenum">
              <a:rPr lang="fr-FR" altLang="fr-FR" sz="1200">
                <a:solidFill>
                  <a:srgbClr val="898989"/>
                </a:solidFill>
              </a:rPr>
              <a:pPr algn="r" eaLnBrk="1" hangingPunct="1">
                <a:spcBef>
                  <a:spcPct val="0"/>
                </a:spcBef>
                <a:buFontTx/>
                <a:buNone/>
              </a:pPr>
              <a:t>22</a:t>
            </a:fld>
            <a:endParaRPr lang="fr-FR" altLang="fr-FR" sz="1200">
              <a:solidFill>
                <a:srgbClr val="898989"/>
              </a:solidFill>
            </a:endParaRPr>
          </a:p>
        </p:txBody>
      </p:sp>
      <p:sp>
        <p:nvSpPr>
          <p:cNvPr id="5" name="Titre 8">
            <a:extLst>
              <a:ext uri="{FF2B5EF4-FFF2-40B4-BE49-F238E27FC236}">
                <a16:creationId xmlns:a16="http://schemas.microsoft.com/office/drawing/2014/main" id="{C9F64EE4-816C-6D25-306A-495C202BB197}"/>
              </a:ext>
            </a:extLst>
          </p:cNvPr>
          <p:cNvSpPr>
            <a:spLocks noGrp="1"/>
          </p:cNvSpPr>
          <p:nvPr>
            <p:ph type="title" idx="4294967295"/>
          </p:nvPr>
        </p:nvSpPr>
        <p:spPr>
          <a:xfrm>
            <a:off x="250825" y="274638"/>
            <a:ext cx="8607425" cy="939800"/>
          </a:xfrm>
        </p:spPr>
        <p:txBody>
          <a:bodyPr/>
          <a:lstStyle/>
          <a:p>
            <a:pPr eaLnBrk="1" hangingPunct="1">
              <a:defRPr/>
            </a:pPr>
            <a:r>
              <a:rPr lang="fr-FR" sz="3200" b="1" dirty="0">
                <a:solidFill>
                  <a:schemeClr val="accent6">
                    <a:lumMod val="50000"/>
                  </a:schemeClr>
                </a:solidFill>
              </a:rPr>
              <a:t>Les modes de propagations</a:t>
            </a:r>
          </a:p>
        </p:txBody>
      </p:sp>
      <p:sp>
        <p:nvSpPr>
          <p:cNvPr id="24580" name="ZoneTexte 5">
            <a:extLst>
              <a:ext uri="{FF2B5EF4-FFF2-40B4-BE49-F238E27FC236}">
                <a16:creationId xmlns:a16="http://schemas.microsoft.com/office/drawing/2014/main" id="{EA4BECA8-ED6E-DDFF-B84C-DF7D175F24DD}"/>
              </a:ext>
            </a:extLst>
          </p:cNvPr>
          <p:cNvSpPr txBox="1">
            <a:spLocks noChangeArrowheads="1"/>
          </p:cNvSpPr>
          <p:nvPr/>
        </p:nvSpPr>
        <p:spPr bwMode="auto">
          <a:xfrm>
            <a:off x="381000" y="1981200"/>
            <a:ext cx="81470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50000"/>
              </a:lnSpc>
              <a:buClr>
                <a:srgbClr val="D34817"/>
              </a:buClr>
              <a:buFontTx/>
              <a:buNone/>
            </a:pPr>
            <a:r>
              <a:rPr lang="fr-FR" altLang="fr-FR" sz="2400">
                <a:latin typeface="Times New Roman" panose="02020603050405020304" pitchFamily="18" charset="0"/>
                <a:cs typeface="Calibri" panose="020F0502020204030204" pitchFamily="34" charset="0"/>
                <a:sym typeface="Wingdings" panose="05000000000000000000" pitchFamily="2" charset="2"/>
              </a:rPr>
              <a:t></a:t>
            </a:r>
            <a:r>
              <a:rPr lang="fr-FR" altLang="fr-FR" sz="2400">
                <a:latin typeface="Times New Roman" panose="02020603050405020304" pitchFamily="18" charset="0"/>
                <a:cs typeface="Times New Roman" panose="02020603050405020304" pitchFamily="18" charset="0"/>
              </a:rPr>
              <a:t> Par conductibilité d'un objet à un autre, par simple contact ;</a:t>
            </a:r>
            <a:endParaRPr lang="fr-FR" altLang="fr-FR" sz="2400">
              <a:latin typeface="Times New Roman" panose="02020603050405020304" pitchFamily="18" charset="0"/>
              <a:cs typeface="Calibri" panose="020F0502020204030204" pitchFamily="34" charset="0"/>
            </a:endParaRPr>
          </a:p>
        </p:txBody>
      </p:sp>
      <p:sp>
        <p:nvSpPr>
          <p:cNvPr id="24581" name="ZoneTexte 6">
            <a:extLst>
              <a:ext uri="{FF2B5EF4-FFF2-40B4-BE49-F238E27FC236}">
                <a16:creationId xmlns:a16="http://schemas.microsoft.com/office/drawing/2014/main" id="{EE2738D8-E1E2-2AF4-B167-67DE84327D9F}"/>
              </a:ext>
            </a:extLst>
          </p:cNvPr>
          <p:cNvSpPr txBox="1">
            <a:spLocks noChangeArrowheads="1"/>
          </p:cNvSpPr>
          <p:nvPr/>
        </p:nvSpPr>
        <p:spPr bwMode="auto">
          <a:xfrm>
            <a:off x="381000" y="1220788"/>
            <a:ext cx="3816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rPr>
              <a:t>Synthèse :</a:t>
            </a:r>
          </a:p>
        </p:txBody>
      </p:sp>
      <p:pic>
        <p:nvPicPr>
          <p:cNvPr id="24582" name="Picture 1030" descr="..\..\..\doc\INC\comportement au feu\imagesCANV2L8I.jpg">
            <a:extLst>
              <a:ext uri="{FF2B5EF4-FFF2-40B4-BE49-F238E27FC236}">
                <a16:creationId xmlns:a16="http://schemas.microsoft.com/office/drawing/2014/main" id="{BC7518C9-A74D-961D-8653-1531C9F5DA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667000"/>
            <a:ext cx="29098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descr="..\..\..\doc\INC\comportement au feu\220px-Propagation_incendie_habitation.png">
            <a:extLst>
              <a:ext uri="{FF2B5EF4-FFF2-40B4-BE49-F238E27FC236}">
                <a16:creationId xmlns:a16="http://schemas.microsoft.com/office/drawing/2014/main" id="{8802C6CC-C3E6-B038-DEB0-ECFCE0BC63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689100"/>
            <a:ext cx="3332163"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Espace réservé du numéro de diapositive 3">
            <a:extLst>
              <a:ext uri="{FF2B5EF4-FFF2-40B4-BE49-F238E27FC236}">
                <a16:creationId xmlns:a16="http://schemas.microsoft.com/office/drawing/2014/main" id="{0AF1E593-CC0F-DF18-3635-FC4333CB47C6}"/>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126F692-E02B-4AAD-9DD0-CABE1DC70D28}" type="slidenum">
              <a:rPr lang="fr-FR" altLang="fr-FR" sz="1200">
                <a:solidFill>
                  <a:srgbClr val="898989"/>
                </a:solidFill>
              </a:rPr>
              <a:pPr algn="r" eaLnBrk="1" hangingPunct="1">
                <a:spcBef>
                  <a:spcPct val="0"/>
                </a:spcBef>
                <a:buFontTx/>
                <a:buNone/>
              </a:pPr>
              <a:t>23</a:t>
            </a:fld>
            <a:endParaRPr lang="fr-FR" altLang="fr-FR" sz="1200">
              <a:solidFill>
                <a:srgbClr val="898989"/>
              </a:solidFill>
            </a:endParaRPr>
          </a:p>
        </p:txBody>
      </p:sp>
      <p:sp>
        <p:nvSpPr>
          <p:cNvPr id="5" name="Titre 8">
            <a:extLst>
              <a:ext uri="{FF2B5EF4-FFF2-40B4-BE49-F238E27FC236}">
                <a16:creationId xmlns:a16="http://schemas.microsoft.com/office/drawing/2014/main" id="{BB386F2F-6980-4C35-8E67-F56FB5980837}"/>
              </a:ext>
            </a:extLst>
          </p:cNvPr>
          <p:cNvSpPr>
            <a:spLocks noGrp="1"/>
          </p:cNvSpPr>
          <p:nvPr>
            <p:ph type="title" idx="4294967295"/>
          </p:nvPr>
        </p:nvSpPr>
        <p:spPr>
          <a:xfrm>
            <a:off x="250825" y="274638"/>
            <a:ext cx="8607425" cy="939800"/>
          </a:xfrm>
        </p:spPr>
        <p:txBody>
          <a:bodyPr/>
          <a:lstStyle/>
          <a:p>
            <a:pPr eaLnBrk="1" hangingPunct="1">
              <a:defRPr/>
            </a:pPr>
            <a:r>
              <a:rPr lang="fr-FR" sz="3200" b="1" dirty="0">
                <a:solidFill>
                  <a:schemeClr val="accent6">
                    <a:lumMod val="50000"/>
                  </a:schemeClr>
                </a:solidFill>
              </a:rPr>
              <a:t>Les modes de propagations</a:t>
            </a:r>
          </a:p>
        </p:txBody>
      </p:sp>
      <p:sp>
        <p:nvSpPr>
          <p:cNvPr id="25605" name="ZoneTexte 5">
            <a:extLst>
              <a:ext uri="{FF2B5EF4-FFF2-40B4-BE49-F238E27FC236}">
                <a16:creationId xmlns:a16="http://schemas.microsoft.com/office/drawing/2014/main" id="{20A3BE6A-24ED-7347-E94D-40B4335C39F4}"/>
              </a:ext>
            </a:extLst>
          </p:cNvPr>
          <p:cNvSpPr txBox="1">
            <a:spLocks noChangeArrowheads="1"/>
          </p:cNvSpPr>
          <p:nvPr/>
        </p:nvSpPr>
        <p:spPr bwMode="auto">
          <a:xfrm>
            <a:off x="381000" y="1981200"/>
            <a:ext cx="81470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50000"/>
              </a:lnSpc>
              <a:buClr>
                <a:srgbClr val="D34817"/>
              </a:buClr>
              <a:buFontTx/>
              <a:buNone/>
            </a:pPr>
            <a:r>
              <a:rPr lang="fr-FR" altLang="fr-FR" sz="2400">
                <a:latin typeface="Times New Roman" panose="02020603050405020304" pitchFamily="18" charset="0"/>
                <a:cs typeface="Calibri" panose="020F0502020204030204" pitchFamily="34" charset="0"/>
                <a:sym typeface="Wingdings" panose="05000000000000000000" pitchFamily="2" charset="2"/>
              </a:rPr>
              <a:t></a:t>
            </a:r>
            <a:r>
              <a:rPr lang="fr-FR" altLang="fr-FR" sz="2400">
                <a:latin typeface="Times New Roman" panose="02020603050405020304" pitchFamily="18" charset="0"/>
                <a:cs typeface="Times New Roman" panose="02020603050405020304" pitchFamily="18" charset="0"/>
              </a:rPr>
              <a:t> Par transport des gaz, vapeurs et produits de distillation :</a:t>
            </a:r>
            <a:endParaRPr lang="fr-FR" altLang="fr-FR" sz="2400">
              <a:latin typeface="Times New Roman" panose="02020603050405020304" pitchFamily="18" charset="0"/>
            </a:endParaRPr>
          </a:p>
        </p:txBody>
      </p:sp>
      <p:sp>
        <p:nvSpPr>
          <p:cNvPr id="25606" name="ZoneTexte 6">
            <a:extLst>
              <a:ext uri="{FF2B5EF4-FFF2-40B4-BE49-F238E27FC236}">
                <a16:creationId xmlns:a16="http://schemas.microsoft.com/office/drawing/2014/main" id="{A348F49B-045D-9D66-63CE-CD2519DCA4CA}"/>
              </a:ext>
            </a:extLst>
          </p:cNvPr>
          <p:cNvSpPr txBox="1">
            <a:spLocks noChangeArrowheads="1"/>
          </p:cNvSpPr>
          <p:nvPr/>
        </p:nvSpPr>
        <p:spPr bwMode="auto">
          <a:xfrm>
            <a:off x="228600" y="1371600"/>
            <a:ext cx="381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rPr>
              <a:t>Synthèse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4" descr="E:\CLIPART\SYMBOLS\SHAPES\SH3DN008.WMF">
            <a:extLst>
              <a:ext uri="{FF2B5EF4-FFF2-40B4-BE49-F238E27FC236}">
                <a16:creationId xmlns:a16="http://schemas.microsoft.com/office/drawing/2014/main" id="{4998423C-B499-2FB4-7F19-9A905D512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838" y="3827463"/>
            <a:ext cx="37338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Espace réservé du numéro de diapositive 3">
            <a:extLst>
              <a:ext uri="{FF2B5EF4-FFF2-40B4-BE49-F238E27FC236}">
                <a16:creationId xmlns:a16="http://schemas.microsoft.com/office/drawing/2014/main" id="{C6895D67-AA77-C1F2-9E47-E689A6FAAB25}"/>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14D46ED-B8A4-4210-B2DC-94085590AB1D}" type="slidenum">
              <a:rPr lang="fr-FR" altLang="fr-FR" sz="1200">
                <a:solidFill>
                  <a:srgbClr val="898989"/>
                </a:solidFill>
              </a:rPr>
              <a:pPr algn="r" eaLnBrk="1" hangingPunct="1">
                <a:spcBef>
                  <a:spcPct val="0"/>
                </a:spcBef>
                <a:buFontTx/>
                <a:buNone/>
              </a:pPr>
              <a:t>24</a:t>
            </a:fld>
            <a:endParaRPr lang="fr-FR" altLang="fr-FR" sz="1200">
              <a:solidFill>
                <a:srgbClr val="898989"/>
              </a:solidFill>
            </a:endParaRPr>
          </a:p>
        </p:txBody>
      </p:sp>
      <p:sp>
        <p:nvSpPr>
          <p:cNvPr id="5" name="Titre 8">
            <a:extLst>
              <a:ext uri="{FF2B5EF4-FFF2-40B4-BE49-F238E27FC236}">
                <a16:creationId xmlns:a16="http://schemas.microsoft.com/office/drawing/2014/main" id="{7F9EE47F-9779-724D-B1F3-3E26D5D3F67A}"/>
              </a:ext>
            </a:extLst>
          </p:cNvPr>
          <p:cNvSpPr>
            <a:spLocks noGrp="1"/>
          </p:cNvSpPr>
          <p:nvPr>
            <p:ph type="title" idx="4294967295"/>
          </p:nvPr>
        </p:nvSpPr>
        <p:spPr>
          <a:xfrm>
            <a:off x="250825" y="274638"/>
            <a:ext cx="8607425" cy="939800"/>
          </a:xfrm>
        </p:spPr>
        <p:txBody>
          <a:bodyPr/>
          <a:lstStyle/>
          <a:p>
            <a:pPr eaLnBrk="1" hangingPunct="1">
              <a:defRPr/>
            </a:pPr>
            <a:r>
              <a:rPr lang="fr-FR" sz="3200" b="1" dirty="0">
                <a:solidFill>
                  <a:schemeClr val="accent6">
                    <a:lumMod val="50000"/>
                  </a:schemeClr>
                </a:solidFill>
              </a:rPr>
              <a:t>Les modes de propagations</a:t>
            </a:r>
          </a:p>
        </p:txBody>
      </p:sp>
      <p:sp>
        <p:nvSpPr>
          <p:cNvPr id="26629" name="ZoneTexte 5">
            <a:extLst>
              <a:ext uri="{FF2B5EF4-FFF2-40B4-BE49-F238E27FC236}">
                <a16:creationId xmlns:a16="http://schemas.microsoft.com/office/drawing/2014/main" id="{711D0A9F-5634-8527-0757-E234FC35615B}"/>
              </a:ext>
            </a:extLst>
          </p:cNvPr>
          <p:cNvSpPr txBox="1">
            <a:spLocks noChangeArrowheads="1"/>
          </p:cNvSpPr>
          <p:nvPr/>
        </p:nvSpPr>
        <p:spPr bwMode="auto">
          <a:xfrm>
            <a:off x="395288" y="1938338"/>
            <a:ext cx="8147050"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50000"/>
              </a:lnSpc>
              <a:buClr>
                <a:srgbClr val="D34817"/>
              </a:buClr>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CA ou le COS va faire faire des reconnaissances sur toutes les faces d'un feu (on parle de reconnaissance cubique). </a:t>
            </a:r>
          </a:p>
          <a:p>
            <a:pPr algn="just">
              <a:lnSpc>
                <a:spcPct val="150000"/>
              </a:lnSpc>
              <a:buClr>
                <a:srgbClr val="D34817"/>
              </a:buClr>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t>
            </a:r>
            <a:r>
              <a:rPr lang="fr-FR" altLang="fr-FR" sz="2400">
                <a:latin typeface="Times New Roman" panose="02020603050405020304" pitchFamily="18" charset="0"/>
                <a:ea typeface="Calibri" panose="020F0502020204030204" pitchFamily="34" charset="0"/>
                <a:cs typeface="Times New Roman" panose="02020603050405020304" pitchFamily="18" charset="0"/>
              </a:rPr>
              <a:t>e négliger aucun local, aucune action et de les faire consciencieusement.</a:t>
            </a:r>
          </a:p>
        </p:txBody>
      </p:sp>
      <p:sp>
        <p:nvSpPr>
          <p:cNvPr id="26630" name="ZoneTexte 6">
            <a:extLst>
              <a:ext uri="{FF2B5EF4-FFF2-40B4-BE49-F238E27FC236}">
                <a16:creationId xmlns:a16="http://schemas.microsoft.com/office/drawing/2014/main" id="{83D68C12-B3A0-64CE-6340-83D8AF29FEDD}"/>
              </a:ext>
            </a:extLst>
          </p:cNvPr>
          <p:cNvSpPr txBox="1">
            <a:spLocks noChangeArrowheads="1"/>
          </p:cNvSpPr>
          <p:nvPr/>
        </p:nvSpPr>
        <p:spPr bwMode="auto">
          <a:xfrm>
            <a:off x="228600" y="1371600"/>
            <a:ext cx="381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rPr>
              <a:t>Synthèse :</a:t>
            </a:r>
          </a:p>
        </p:txBody>
      </p:sp>
      <p:pic>
        <p:nvPicPr>
          <p:cNvPr id="26631" name="Picture 15" descr="E:\CLIPART\MISC\SAFETY\FIRE006.WMF">
            <a:extLst>
              <a:ext uri="{FF2B5EF4-FFF2-40B4-BE49-F238E27FC236}">
                <a16:creationId xmlns:a16="http://schemas.microsoft.com/office/drawing/2014/main" id="{1F7DC3B8-36B5-62B2-03CC-9B13238505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619625"/>
            <a:ext cx="10668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u numéro de diapositive 3">
            <a:extLst>
              <a:ext uri="{FF2B5EF4-FFF2-40B4-BE49-F238E27FC236}">
                <a16:creationId xmlns:a16="http://schemas.microsoft.com/office/drawing/2014/main" id="{7E06D8F3-3E9A-361F-D2DD-11E295720639}"/>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A29474C-5313-4265-B216-11D183E1B755}" type="slidenum">
              <a:rPr lang="fr-FR" altLang="fr-FR" sz="1200">
                <a:solidFill>
                  <a:srgbClr val="898989"/>
                </a:solidFill>
              </a:rPr>
              <a:pPr algn="r" eaLnBrk="1" hangingPunct="1">
                <a:spcBef>
                  <a:spcPct val="0"/>
                </a:spcBef>
                <a:buFontTx/>
                <a:buNone/>
              </a:pPr>
              <a:t>25</a:t>
            </a:fld>
            <a:endParaRPr lang="fr-FR" altLang="fr-FR" sz="1200">
              <a:solidFill>
                <a:srgbClr val="898989"/>
              </a:solidFill>
            </a:endParaRPr>
          </a:p>
        </p:txBody>
      </p:sp>
      <p:sp>
        <p:nvSpPr>
          <p:cNvPr id="27651" name="Titre 8">
            <a:extLst>
              <a:ext uri="{FF2B5EF4-FFF2-40B4-BE49-F238E27FC236}">
                <a16:creationId xmlns:a16="http://schemas.microsoft.com/office/drawing/2014/main" id="{FB249940-3EEF-9996-2707-5BDEF67FAFC5}"/>
              </a:ext>
            </a:extLst>
          </p:cNvPr>
          <p:cNvSpPr>
            <a:spLocks noGrp="1"/>
          </p:cNvSpPr>
          <p:nvPr>
            <p:ph type="title" idx="4294967295"/>
          </p:nvPr>
        </p:nvSpPr>
        <p:spPr>
          <a:xfrm>
            <a:off x="323850" y="2959100"/>
            <a:ext cx="8607425" cy="939800"/>
          </a:xfrm>
        </p:spPr>
        <p:txBody>
          <a:bodyPr/>
          <a:lstStyle/>
          <a:p>
            <a:pPr eaLnBrk="1" hangingPunct="1"/>
            <a:r>
              <a:rPr lang="fr-FR" altLang="fr-FR" sz="3200" b="1">
                <a:solidFill>
                  <a:srgbClr val="984807"/>
                </a:solidFill>
              </a:rPr>
              <a:t>Facteurs bâtimentaires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u numéro de diapositive 3">
            <a:extLst>
              <a:ext uri="{FF2B5EF4-FFF2-40B4-BE49-F238E27FC236}">
                <a16:creationId xmlns:a16="http://schemas.microsoft.com/office/drawing/2014/main" id="{F14E9F7E-1363-FAEF-05EB-DC6671949391}"/>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CB5BA0A-C808-4CD7-8344-459FFAA49273}" type="slidenum">
              <a:rPr lang="fr-FR" altLang="fr-FR" sz="1200">
                <a:solidFill>
                  <a:srgbClr val="898989"/>
                </a:solidFill>
              </a:rPr>
              <a:pPr algn="r" eaLnBrk="1" hangingPunct="1">
                <a:spcBef>
                  <a:spcPct val="0"/>
                </a:spcBef>
                <a:buFontTx/>
                <a:buNone/>
              </a:pPr>
              <a:t>26</a:t>
            </a:fld>
            <a:endParaRPr lang="fr-FR" altLang="fr-FR" sz="1200">
              <a:solidFill>
                <a:srgbClr val="898989"/>
              </a:solidFill>
            </a:endParaRPr>
          </a:p>
        </p:txBody>
      </p:sp>
      <p:sp>
        <p:nvSpPr>
          <p:cNvPr id="28675" name="Titre 8">
            <a:extLst>
              <a:ext uri="{FF2B5EF4-FFF2-40B4-BE49-F238E27FC236}">
                <a16:creationId xmlns:a16="http://schemas.microsoft.com/office/drawing/2014/main" id="{924F209C-932D-A0FA-815E-A7E921C71776}"/>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28676" name="ZoneTexte 5">
            <a:extLst>
              <a:ext uri="{FF2B5EF4-FFF2-40B4-BE49-F238E27FC236}">
                <a16:creationId xmlns:a16="http://schemas.microsoft.com/office/drawing/2014/main" id="{D264A5E9-56E2-7CD0-FB7B-C8C9AAFFA7BC}"/>
              </a:ext>
            </a:extLst>
          </p:cNvPr>
          <p:cNvSpPr txBox="1">
            <a:spLocks noChangeArrowheads="1"/>
          </p:cNvSpPr>
          <p:nvPr/>
        </p:nvSpPr>
        <p:spPr bwMode="auto">
          <a:xfrm>
            <a:off x="325438" y="1341438"/>
            <a:ext cx="8361362"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50000"/>
              </a:lnSpc>
              <a:buClr>
                <a:srgbClr val="D34817"/>
              </a:buClr>
              <a:buFontTx/>
              <a:buNone/>
            </a:pPr>
            <a:r>
              <a:rPr lang="fr-FR" altLang="fr-FR" sz="2400">
                <a:solidFill>
                  <a:srgbClr val="000000"/>
                </a:solidFill>
                <a:latin typeface="Times New Roman" panose="02020603050405020304" pitchFamily="18" charset="0"/>
                <a:cs typeface="Times New Roman" panose="02020603050405020304" pitchFamily="18" charset="0"/>
              </a:rPr>
              <a:t>Ce qui favorise le développement d'un feu est : </a:t>
            </a:r>
          </a:p>
          <a:p>
            <a:pPr algn="just">
              <a:lnSpc>
                <a:spcPct val="150000"/>
              </a:lnSpc>
              <a:buClr>
                <a:srgbClr val="D34817"/>
              </a:buClr>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Accumulation en surface et en H de matériaux combustibles </a:t>
            </a:r>
            <a:endParaRPr lang="fr-FR" altLang="fr-FR" sz="2400">
              <a:solidFill>
                <a:srgbClr val="000000"/>
              </a:solidFill>
              <a:latin typeface="Times New Roman" panose="02020603050405020304" pitchFamily="18" charset="0"/>
              <a:cs typeface="Arial" panose="020B0604020202020204" pitchFamily="34" charset="0"/>
            </a:endParaRPr>
          </a:p>
        </p:txBody>
      </p:sp>
      <p:pic>
        <p:nvPicPr>
          <p:cNvPr id="212994" name="Picture 2" descr="H:\PERSONNEL GPREV\GUIBOREL Laurent\dossiers personnels\image\DSCF0097.JPG">
            <a:extLst>
              <a:ext uri="{FF2B5EF4-FFF2-40B4-BE49-F238E27FC236}">
                <a16:creationId xmlns:a16="http://schemas.microsoft.com/office/drawing/2014/main" id="{51430148-0228-EB4C-C1FD-FC94A8EBDC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67000"/>
            <a:ext cx="8077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solidFill>
                  <a:srgbClr val="4D4D4D"/>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212994"/>
                                        </p:tgtEl>
                                        <p:attrNameLst>
                                          <p:attrName>style.visibility</p:attrName>
                                        </p:attrNameLst>
                                      </p:cBhvr>
                                      <p:to>
                                        <p:strVal val="visible"/>
                                      </p:to>
                                    </p:set>
                                    <p:animEffect transition="in" filter="box(out)">
                                      <p:cBhvr>
                                        <p:cTn id="7" dur="500"/>
                                        <p:tgtEl>
                                          <p:spTgt spid="212994"/>
                                        </p:tgtEl>
                                      </p:cBhvr>
                                    </p:animEffect>
                                  </p:childTnLst>
                                  <p:subTnLst>
                                    <p:audio>
                                      <p:cMediaNode>
                                        <p:cTn display="0" masterRel="sameClick">
                                          <p:stCondLst>
                                            <p:cond evt="begin" delay="0">
                                              <p:tn val="5"/>
                                            </p:cond>
                                          </p:stCondLst>
                                          <p:endCondLst>
                                            <p:cond evt="onStopAudio" delay="0">
                                              <p:tgtEl>
                                                <p:sldTgt/>
                                              </p:tgtEl>
                                            </p:cond>
                                          </p:endCondLst>
                                        </p:cTn>
                                        <p:tgtEl>
                                          <p:sndTgt r:embed="rId2" name="APPPHO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u numéro de diapositive 3">
            <a:extLst>
              <a:ext uri="{FF2B5EF4-FFF2-40B4-BE49-F238E27FC236}">
                <a16:creationId xmlns:a16="http://schemas.microsoft.com/office/drawing/2014/main" id="{29250765-61C0-EA19-C33A-6275A3522208}"/>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30B5A61-03D6-4E69-A204-89E9C3F977C4}" type="slidenum">
              <a:rPr lang="fr-FR" altLang="fr-FR" sz="1200">
                <a:solidFill>
                  <a:srgbClr val="898989"/>
                </a:solidFill>
              </a:rPr>
              <a:pPr algn="r" eaLnBrk="1" hangingPunct="1">
                <a:spcBef>
                  <a:spcPct val="0"/>
                </a:spcBef>
                <a:buFontTx/>
                <a:buNone/>
              </a:pPr>
              <a:t>27</a:t>
            </a:fld>
            <a:endParaRPr lang="fr-FR" altLang="fr-FR" sz="1200">
              <a:solidFill>
                <a:srgbClr val="898989"/>
              </a:solidFill>
            </a:endParaRPr>
          </a:p>
        </p:txBody>
      </p:sp>
      <p:sp>
        <p:nvSpPr>
          <p:cNvPr id="29699" name="Titre 8">
            <a:extLst>
              <a:ext uri="{FF2B5EF4-FFF2-40B4-BE49-F238E27FC236}">
                <a16:creationId xmlns:a16="http://schemas.microsoft.com/office/drawing/2014/main" id="{315A814C-0919-78ED-502C-4A6DFEBA057E}"/>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29700" name="ZoneTexte 5">
            <a:extLst>
              <a:ext uri="{FF2B5EF4-FFF2-40B4-BE49-F238E27FC236}">
                <a16:creationId xmlns:a16="http://schemas.microsoft.com/office/drawing/2014/main" id="{C0B54354-D7DA-4077-3401-1DF89241F62F}"/>
              </a:ext>
            </a:extLst>
          </p:cNvPr>
          <p:cNvSpPr txBox="1">
            <a:spLocks noChangeArrowheads="1"/>
          </p:cNvSpPr>
          <p:nvPr/>
        </p:nvSpPr>
        <p:spPr bwMode="auto">
          <a:xfrm>
            <a:off x="381000" y="1371600"/>
            <a:ext cx="81470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50000"/>
              </a:lnSpc>
              <a:buClr>
                <a:srgbClr val="D34817"/>
              </a:buClr>
              <a:buFontTx/>
              <a:buChar char="•"/>
            </a:pPr>
            <a:r>
              <a:rPr lang="fr-FR" altLang="fr-FR" sz="2400">
                <a:solidFill>
                  <a:srgbClr val="000000"/>
                </a:solidFill>
                <a:latin typeface="Times New Roman" panose="02020603050405020304" pitchFamily="18" charset="0"/>
                <a:cs typeface="Times New Roman" panose="02020603050405020304" pitchFamily="18" charset="0"/>
              </a:rPr>
              <a:t>  Tirage (portes laissées ouvertes), Vent, Cheminées d'appel ;</a:t>
            </a:r>
            <a:endParaRPr lang="fr-FR" altLang="fr-FR" sz="2400">
              <a:solidFill>
                <a:srgbClr val="000000"/>
              </a:solidFill>
              <a:latin typeface="Times New Roman" panose="02020603050405020304" pitchFamily="18" charset="0"/>
              <a:cs typeface="Calibri" panose="020F0502020204030204" pitchFamily="34" charset="0"/>
            </a:endParaRPr>
          </a:p>
        </p:txBody>
      </p:sp>
      <p:pic>
        <p:nvPicPr>
          <p:cNvPr id="29701" name="Picture 5">
            <a:extLst>
              <a:ext uri="{FF2B5EF4-FFF2-40B4-BE49-F238E27FC236}">
                <a16:creationId xmlns:a16="http://schemas.microsoft.com/office/drawing/2014/main" id="{B065EDCB-C649-684D-208E-DC044DF4C0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209800"/>
            <a:ext cx="27654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u numéro de diapositive 3">
            <a:extLst>
              <a:ext uri="{FF2B5EF4-FFF2-40B4-BE49-F238E27FC236}">
                <a16:creationId xmlns:a16="http://schemas.microsoft.com/office/drawing/2014/main" id="{DE157147-2C91-BAFF-9F7D-CCE6710CFC8A}"/>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0AD3E1C-9D1F-4B64-A7C0-2FD1FF1D1224}" type="slidenum">
              <a:rPr lang="fr-FR" altLang="fr-FR" sz="1200">
                <a:solidFill>
                  <a:srgbClr val="898989"/>
                </a:solidFill>
              </a:rPr>
              <a:pPr algn="r" eaLnBrk="1" hangingPunct="1">
                <a:spcBef>
                  <a:spcPct val="0"/>
                </a:spcBef>
                <a:buFontTx/>
                <a:buNone/>
              </a:pPr>
              <a:t>28</a:t>
            </a:fld>
            <a:endParaRPr lang="fr-FR" altLang="fr-FR" sz="1200">
              <a:solidFill>
                <a:srgbClr val="898989"/>
              </a:solidFill>
            </a:endParaRPr>
          </a:p>
        </p:txBody>
      </p:sp>
      <p:sp>
        <p:nvSpPr>
          <p:cNvPr id="30723" name="Titre 8">
            <a:extLst>
              <a:ext uri="{FF2B5EF4-FFF2-40B4-BE49-F238E27FC236}">
                <a16:creationId xmlns:a16="http://schemas.microsoft.com/office/drawing/2014/main" id="{D2631DCA-D41C-43A5-AD67-B3B550F9A2F9}"/>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30724" name="ZoneTexte 5">
            <a:extLst>
              <a:ext uri="{FF2B5EF4-FFF2-40B4-BE49-F238E27FC236}">
                <a16:creationId xmlns:a16="http://schemas.microsoft.com/office/drawing/2014/main" id="{94E627FA-5410-DA03-6202-9CD8DC2E97D8}"/>
              </a:ext>
            </a:extLst>
          </p:cNvPr>
          <p:cNvSpPr txBox="1">
            <a:spLocks noChangeArrowheads="1"/>
          </p:cNvSpPr>
          <p:nvPr/>
        </p:nvSpPr>
        <p:spPr bwMode="auto">
          <a:xfrm>
            <a:off x="304800" y="1295400"/>
            <a:ext cx="84439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50000"/>
              </a:lnSpc>
              <a:buClr>
                <a:srgbClr val="D34817"/>
              </a:buClr>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Contiguïté, Voisinage, Contact d'un risque et de source de chaleur ;</a:t>
            </a:r>
            <a:endParaRPr lang="fr-FR" altLang="fr-FR" sz="2400">
              <a:solidFill>
                <a:srgbClr val="000000"/>
              </a:solidFill>
              <a:latin typeface="Times New Roman" panose="02020603050405020304" pitchFamily="18" charset="0"/>
              <a:cs typeface="Calibri" panose="020F0502020204030204" pitchFamily="34" charset="0"/>
            </a:endParaRPr>
          </a:p>
        </p:txBody>
      </p:sp>
      <p:pic>
        <p:nvPicPr>
          <p:cNvPr id="30725" name="Picture 5" descr="I:\Images\Sapeurs-Pompiers\INC\feu\Photos\feu VL\Sans titre5.tif">
            <a:extLst>
              <a:ext uri="{FF2B5EF4-FFF2-40B4-BE49-F238E27FC236}">
                <a16:creationId xmlns:a16="http://schemas.microsoft.com/office/drawing/2014/main" id="{518D62C9-FEF1-ED74-67B3-9CB6BFF37A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590800"/>
            <a:ext cx="40386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 descr="I:\Images\Sapeurs-Pompiers\INC\feu\Photos\DSC_0091.JPG">
            <a:extLst>
              <a:ext uri="{FF2B5EF4-FFF2-40B4-BE49-F238E27FC236}">
                <a16:creationId xmlns:a16="http://schemas.microsoft.com/office/drawing/2014/main" id="{642E5C63-D96C-B7E1-129F-C4EFA1F6D0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133600"/>
            <a:ext cx="2506663" cy="377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u numéro de diapositive 3">
            <a:extLst>
              <a:ext uri="{FF2B5EF4-FFF2-40B4-BE49-F238E27FC236}">
                <a16:creationId xmlns:a16="http://schemas.microsoft.com/office/drawing/2014/main" id="{3A8B3284-0F62-4C64-C9DC-28D50E73956F}"/>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E18AE9F-0EEA-4964-AAFE-C922549A085D}" type="slidenum">
              <a:rPr lang="fr-FR" altLang="fr-FR" sz="1200">
                <a:solidFill>
                  <a:srgbClr val="898989"/>
                </a:solidFill>
              </a:rPr>
              <a:pPr algn="r" eaLnBrk="1" hangingPunct="1">
                <a:spcBef>
                  <a:spcPct val="0"/>
                </a:spcBef>
                <a:buFontTx/>
                <a:buNone/>
              </a:pPr>
              <a:t>29</a:t>
            </a:fld>
            <a:endParaRPr lang="fr-FR" altLang="fr-FR" sz="1200">
              <a:solidFill>
                <a:srgbClr val="898989"/>
              </a:solidFill>
            </a:endParaRPr>
          </a:p>
        </p:txBody>
      </p:sp>
      <p:sp>
        <p:nvSpPr>
          <p:cNvPr id="31747" name="Titre 8">
            <a:extLst>
              <a:ext uri="{FF2B5EF4-FFF2-40B4-BE49-F238E27FC236}">
                <a16:creationId xmlns:a16="http://schemas.microsoft.com/office/drawing/2014/main" id="{1D9BDF77-8902-9DD9-A7AA-17399429FA1D}"/>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31748" name="ZoneTexte 5">
            <a:extLst>
              <a:ext uri="{FF2B5EF4-FFF2-40B4-BE49-F238E27FC236}">
                <a16:creationId xmlns:a16="http://schemas.microsoft.com/office/drawing/2014/main" id="{471925B7-1441-E19E-D2CE-C60BA397ADF5}"/>
              </a:ext>
            </a:extLst>
          </p:cNvPr>
          <p:cNvSpPr txBox="1">
            <a:spLocks noChangeArrowheads="1"/>
          </p:cNvSpPr>
          <p:nvPr/>
        </p:nvSpPr>
        <p:spPr bwMode="auto">
          <a:xfrm>
            <a:off x="354013" y="1360488"/>
            <a:ext cx="814705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50000"/>
              </a:lnSpc>
              <a:buClr>
                <a:srgbClr val="D34817"/>
              </a:buClr>
              <a:buFont typeface="Arial" panose="020B0604020202020204" pitchFamily="34" charset="0"/>
              <a:buNone/>
            </a:pPr>
            <a:r>
              <a:rPr lang="fr-FR" altLang="fr-FR" sz="2400">
                <a:solidFill>
                  <a:srgbClr val="000000"/>
                </a:solidFill>
                <a:latin typeface="Times New Roman" panose="02020603050405020304" pitchFamily="18" charset="0"/>
                <a:cs typeface="Times New Roman" panose="02020603050405020304" pitchFamily="18" charset="0"/>
              </a:rPr>
              <a:t>Absence de moyens de prévisions : mesures destinées à déceler et à attaquer un feu dès sa naissance, pour le stopper</a:t>
            </a:r>
            <a:endParaRPr lang="fr-FR" altLang="fr-FR" sz="2400">
              <a:solidFill>
                <a:srgbClr val="000000"/>
              </a:solidFill>
              <a:latin typeface="Times New Roman" panose="02020603050405020304" pitchFamily="18" charset="0"/>
              <a:cs typeface="Arial" panose="020B0604020202020204" pitchFamily="34" charset="0"/>
            </a:endParaRPr>
          </a:p>
        </p:txBody>
      </p:sp>
      <p:pic>
        <p:nvPicPr>
          <p:cNvPr id="34875" name="Picture 59" descr="E:\OFFICIER DOC\cours prevention\cours CP\sprink.jpg">
            <a:extLst>
              <a:ext uri="{FF2B5EF4-FFF2-40B4-BE49-F238E27FC236}">
                <a16:creationId xmlns:a16="http://schemas.microsoft.com/office/drawing/2014/main" id="{AD1A6797-3EA3-7873-083F-D7AD95FB36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3363" y="2597150"/>
            <a:ext cx="3373437"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6" name="Picture 30" descr="H:\PERSONNEL GPREV\GUIBOREL Laurent\dossiers personnels\image\DSCF0173.JPG">
            <a:extLst>
              <a:ext uri="{FF2B5EF4-FFF2-40B4-BE49-F238E27FC236}">
                <a16:creationId xmlns:a16="http://schemas.microsoft.com/office/drawing/2014/main" id="{87F5CF0A-84E5-79E2-A131-11A96F8D89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500438"/>
            <a:ext cx="4665663"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4875"/>
                                        </p:tgtEl>
                                        <p:attrNameLst>
                                          <p:attrName>style.visibility</p:attrName>
                                        </p:attrNameLst>
                                      </p:cBhvr>
                                      <p:to>
                                        <p:strVal val="visible"/>
                                      </p:to>
                                    </p:set>
                                    <p:animEffect transition="in" filter="dissolve">
                                      <p:cBhvr>
                                        <p:cTn id="7" dur="500"/>
                                        <p:tgtEl>
                                          <p:spTgt spid="34875"/>
                                        </p:tgtEl>
                                      </p:cBhvr>
                                    </p:animEffect>
                                  </p:childTnLst>
                                </p:cTn>
                              </p:par>
                            </p:childTnLst>
                          </p:cTn>
                        </p:par>
                        <p:par>
                          <p:cTn id="8" fill="hold" nodeType="afterGroup">
                            <p:stCondLst>
                              <p:cond delay="500"/>
                            </p:stCondLst>
                            <p:childTnLst>
                              <p:par>
                                <p:cTn id="9" presetID="23" presetClass="entr" presetSubtype="36" fill="hold" nodeType="afterEffect">
                                  <p:stCondLst>
                                    <p:cond delay="0"/>
                                  </p:stCondLst>
                                  <p:childTnLst>
                                    <p:set>
                                      <p:cBhvr>
                                        <p:cTn id="10" dur="1" fill="hold">
                                          <p:stCondLst>
                                            <p:cond delay="0"/>
                                          </p:stCondLst>
                                        </p:cTn>
                                        <p:tgtEl>
                                          <p:spTgt spid="24606"/>
                                        </p:tgtEl>
                                        <p:attrNameLst>
                                          <p:attrName>style.visibility</p:attrName>
                                        </p:attrNameLst>
                                      </p:cBhvr>
                                      <p:to>
                                        <p:strVal val="visible"/>
                                      </p:to>
                                    </p:set>
                                    <p:anim calcmode="lin" valueType="num">
                                      <p:cBhvr>
                                        <p:cTn id="11" dur="500" fill="hold"/>
                                        <p:tgtEl>
                                          <p:spTgt spid="24606"/>
                                        </p:tgtEl>
                                        <p:attrNameLst>
                                          <p:attrName>ppt_w</p:attrName>
                                        </p:attrNameLst>
                                      </p:cBhvr>
                                      <p:tavLst>
                                        <p:tav tm="0">
                                          <p:val>
                                            <p:strVal val="(6*min(max(#ppt_w*#ppt_h,.3),1)-7.4)/-.7*#ppt_w"/>
                                          </p:val>
                                        </p:tav>
                                        <p:tav tm="100000">
                                          <p:val>
                                            <p:strVal val="#ppt_w"/>
                                          </p:val>
                                        </p:tav>
                                      </p:tavLst>
                                    </p:anim>
                                    <p:anim calcmode="lin" valueType="num">
                                      <p:cBhvr>
                                        <p:cTn id="12" dur="500" fill="hold"/>
                                        <p:tgtEl>
                                          <p:spTgt spid="24606"/>
                                        </p:tgtEl>
                                        <p:attrNameLst>
                                          <p:attrName>ppt_h</p:attrName>
                                        </p:attrNameLst>
                                      </p:cBhvr>
                                      <p:tavLst>
                                        <p:tav tm="0">
                                          <p:val>
                                            <p:strVal val="(6*min(max(#ppt_w*#ppt_h,.3),1)-7.4)/-.7*#ppt_h"/>
                                          </p:val>
                                        </p:tav>
                                        <p:tav tm="100000">
                                          <p:val>
                                            <p:strVal val="#ppt_h"/>
                                          </p:val>
                                        </p:tav>
                                      </p:tavLst>
                                    </p:anim>
                                    <p:anim calcmode="lin" valueType="num">
                                      <p:cBhvr>
                                        <p:cTn id="13" dur="500" fill="hold"/>
                                        <p:tgtEl>
                                          <p:spTgt spid="24606"/>
                                        </p:tgtEl>
                                        <p:attrNameLst>
                                          <p:attrName>ppt_x</p:attrName>
                                        </p:attrNameLst>
                                      </p:cBhvr>
                                      <p:tavLst>
                                        <p:tav tm="0">
                                          <p:val>
                                            <p:fltVal val="0.5"/>
                                          </p:val>
                                        </p:tav>
                                        <p:tav tm="100000">
                                          <p:val>
                                            <p:strVal val="#ppt_x"/>
                                          </p:val>
                                        </p:tav>
                                      </p:tavLst>
                                    </p:anim>
                                    <p:anim calcmode="lin" valueType="num">
                                      <p:cBhvr>
                                        <p:cTn id="14" dur="500" fill="hold"/>
                                        <p:tgtEl>
                                          <p:spTgt spid="2460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Espace réservé du numéro de diapositive 3">
            <a:extLst>
              <a:ext uri="{FF2B5EF4-FFF2-40B4-BE49-F238E27FC236}">
                <a16:creationId xmlns:a16="http://schemas.microsoft.com/office/drawing/2014/main" id="{DD026160-42A3-DEF6-F4C1-C9A875756D0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700CF560-D992-4388-B450-A765CB6189C7}" type="slidenum">
              <a:rPr lang="fr-FR" altLang="fr-FR" sz="1200" smtClean="0">
                <a:solidFill>
                  <a:srgbClr val="898989"/>
                </a:solidFill>
              </a:rPr>
              <a:pPr>
                <a:spcBef>
                  <a:spcPct val="0"/>
                </a:spcBef>
                <a:buFontTx/>
                <a:buNone/>
              </a:pPr>
              <a:t>3</a:t>
            </a:fld>
            <a:endParaRPr lang="fr-FR" altLang="fr-FR" sz="1200">
              <a:solidFill>
                <a:srgbClr val="898989"/>
              </a:solidFill>
            </a:endParaRPr>
          </a:p>
        </p:txBody>
      </p:sp>
      <p:sp>
        <p:nvSpPr>
          <p:cNvPr id="5" name="Titre 8">
            <a:extLst>
              <a:ext uri="{FF2B5EF4-FFF2-40B4-BE49-F238E27FC236}">
                <a16:creationId xmlns:a16="http://schemas.microsoft.com/office/drawing/2014/main" id="{42ACE82F-25F3-08E4-5F6E-4506612D3D64}"/>
              </a:ext>
            </a:extLst>
          </p:cNvPr>
          <p:cNvSpPr>
            <a:spLocks noGrp="1"/>
          </p:cNvSpPr>
          <p:nvPr>
            <p:ph type="title"/>
          </p:nvPr>
        </p:nvSpPr>
        <p:spPr>
          <a:xfrm>
            <a:off x="250825" y="274638"/>
            <a:ext cx="8607425" cy="939800"/>
          </a:xfrm>
        </p:spPr>
        <p:txBody>
          <a:bodyPr/>
          <a:lstStyle/>
          <a:p>
            <a:pPr eaLnBrk="1" hangingPunct="1">
              <a:defRPr/>
            </a:pPr>
            <a:r>
              <a:rPr lang="fr-FR" sz="3200" b="1" dirty="0">
                <a:solidFill>
                  <a:schemeClr val="accent6">
                    <a:lumMod val="50000"/>
                  </a:schemeClr>
                </a:solidFill>
              </a:rPr>
              <a:t>Les causes des incendies</a:t>
            </a:r>
          </a:p>
        </p:txBody>
      </p:sp>
      <p:sp>
        <p:nvSpPr>
          <p:cNvPr id="5124" name="ZoneTexte 5">
            <a:extLst>
              <a:ext uri="{FF2B5EF4-FFF2-40B4-BE49-F238E27FC236}">
                <a16:creationId xmlns:a16="http://schemas.microsoft.com/office/drawing/2014/main" id="{CB7B2376-F4DA-787B-23DF-34EFA08CCB26}"/>
              </a:ext>
            </a:extLst>
          </p:cNvPr>
          <p:cNvSpPr txBox="1">
            <a:spLocks noChangeArrowheads="1"/>
          </p:cNvSpPr>
          <p:nvPr/>
        </p:nvSpPr>
        <p:spPr bwMode="auto">
          <a:xfrm>
            <a:off x="304800" y="1295400"/>
            <a:ext cx="381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rPr>
              <a:t>Causes humaines :</a:t>
            </a:r>
          </a:p>
        </p:txBody>
      </p:sp>
      <p:sp>
        <p:nvSpPr>
          <p:cNvPr id="5125" name="Rectangle 7">
            <a:extLst>
              <a:ext uri="{FF2B5EF4-FFF2-40B4-BE49-F238E27FC236}">
                <a16:creationId xmlns:a16="http://schemas.microsoft.com/office/drawing/2014/main" id="{F7383BDB-B40F-5018-A73F-EBF674219B44}"/>
              </a:ext>
            </a:extLst>
          </p:cNvPr>
          <p:cNvSpPr>
            <a:spLocks noChangeArrowheads="1"/>
          </p:cNvSpPr>
          <p:nvPr/>
        </p:nvSpPr>
        <p:spPr bwMode="auto">
          <a:xfrm>
            <a:off x="381000" y="1828800"/>
            <a:ext cx="8229600"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50000"/>
              </a:lnSpc>
              <a:spcBef>
                <a:spcPct val="0"/>
              </a:spcBef>
              <a:buFont typeface="Wingdings" panose="05000000000000000000" pitchFamily="2" charset="2"/>
              <a:buChar char="Ø"/>
            </a:pPr>
            <a:r>
              <a:rPr lang="fr-FR" altLang="fr-FR" sz="2400">
                <a:latin typeface="Times New Roman" panose="02020603050405020304" pitchFamily="18" charset="0"/>
                <a:cs typeface="Arial" panose="020B0604020202020204" pitchFamily="34" charset="0"/>
              </a:rPr>
              <a:t> Utilisation de flammes nues, travaux par points chauds.</a:t>
            </a:r>
          </a:p>
          <a:p>
            <a:pPr algn="just">
              <a:lnSpc>
                <a:spcPct val="150000"/>
              </a:lnSpc>
              <a:spcBef>
                <a:spcPct val="0"/>
              </a:spcBef>
              <a:buFont typeface="Wingdings" panose="05000000000000000000" pitchFamily="2" charset="2"/>
              <a:buChar char="Ø"/>
            </a:pPr>
            <a:r>
              <a:rPr lang="fr-FR" altLang="fr-FR" sz="2400">
                <a:latin typeface="Times New Roman" panose="02020603050405020304" pitchFamily="18" charset="0"/>
                <a:cs typeface="Arial" panose="020B0604020202020204" pitchFamily="34" charset="0"/>
              </a:rPr>
              <a:t> Imprudence,</a:t>
            </a:r>
          </a:p>
          <a:p>
            <a:pPr algn="just">
              <a:lnSpc>
                <a:spcPct val="150000"/>
              </a:lnSpc>
              <a:spcBef>
                <a:spcPct val="0"/>
              </a:spcBef>
              <a:buFont typeface="Wingdings" panose="05000000000000000000" pitchFamily="2" charset="2"/>
              <a:buChar char="Ø"/>
            </a:pPr>
            <a:r>
              <a:rPr lang="fr-FR" altLang="fr-FR" sz="2400">
                <a:latin typeface="Times New Roman" panose="02020603050405020304" pitchFamily="18" charset="0"/>
                <a:cs typeface="Arial" panose="020B0604020202020204" pitchFamily="34" charset="0"/>
              </a:rPr>
              <a:t> Négligence,</a:t>
            </a:r>
          </a:p>
          <a:p>
            <a:pPr algn="just">
              <a:lnSpc>
                <a:spcPct val="150000"/>
              </a:lnSpc>
              <a:spcBef>
                <a:spcPct val="0"/>
              </a:spcBef>
              <a:buFont typeface="Wingdings" panose="05000000000000000000" pitchFamily="2" charset="2"/>
              <a:buChar char="Ø"/>
            </a:pPr>
            <a:r>
              <a:rPr lang="fr-FR" altLang="fr-FR" sz="2400">
                <a:latin typeface="Times New Roman" panose="02020603050405020304" pitchFamily="18" charset="0"/>
                <a:cs typeface="Arial" panose="020B0604020202020204" pitchFamily="34" charset="0"/>
              </a:rPr>
              <a:t> Malveillance (sabotage, terrorisme, etc.),</a:t>
            </a:r>
          </a:p>
          <a:p>
            <a:pPr algn="just">
              <a:lnSpc>
                <a:spcPct val="150000"/>
              </a:lnSpc>
              <a:spcBef>
                <a:spcPct val="0"/>
              </a:spcBef>
              <a:buFont typeface="Wingdings" panose="05000000000000000000" pitchFamily="2" charset="2"/>
              <a:buChar char="Ø"/>
            </a:pPr>
            <a:r>
              <a:rPr lang="fr-FR" altLang="fr-FR" sz="2400">
                <a:latin typeface="Times New Roman" panose="02020603050405020304" pitchFamily="18" charset="0"/>
                <a:cs typeface="Arial" panose="020B0604020202020204" pitchFamily="34" charset="0"/>
              </a:rPr>
              <a:t> Les cigarettes,</a:t>
            </a:r>
          </a:p>
          <a:p>
            <a:pPr algn="just">
              <a:lnSpc>
                <a:spcPct val="150000"/>
              </a:lnSpc>
              <a:spcBef>
                <a:spcPct val="0"/>
              </a:spcBef>
              <a:buFont typeface="Wingdings" panose="05000000000000000000" pitchFamily="2" charset="2"/>
              <a:buChar char="Ø"/>
            </a:pPr>
            <a:r>
              <a:rPr lang="fr-FR" altLang="fr-FR" sz="2400">
                <a:latin typeface="Times New Roman" panose="02020603050405020304" pitchFamily="18" charset="0"/>
                <a:cs typeface="Arial" panose="020B0604020202020204" pitchFamily="34" charset="0"/>
              </a:rPr>
              <a:t> Ignorance.</a:t>
            </a:r>
          </a:p>
        </p:txBody>
      </p:sp>
      <p:pic>
        <p:nvPicPr>
          <p:cNvPr id="9" name="Picture 12" descr="http://formation-ssiap.wifeo.com/images/t/tra/travaux-pts-chauds-1.jpg">
            <a:extLst>
              <a:ext uri="{FF2B5EF4-FFF2-40B4-BE49-F238E27FC236}">
                <a16:creationId xmlns:a16="http://schemas.microsoft.com/office/drawing/2014/main" id="{B1826138-3AB4-0957-BDA0-05059EB2A658}"/>
              </a:ext>
            </a:extLst>
          </p:cNvPr>
          <p:cNvPicPr>
            <a:picLocks noChangeAspect="1" noChangeArrowheads="1"/>
          </p:cNvPicPr>
          <p:nvPr/>
        </p:nvPicPr>
        <p:blipFill>
          <a:blip r:embed="rId2"/>
          <a:srcRect/>
          <a:stretch>
            <a:fillRect/>
          </a:stretch>
        </p:blipFill>
        <p:spPr bwMode="auto">
          <a:xfrm>
            <a:off x="5967949" y="2441085"/>
            <a:ext cx="2758491" cy="1852011"/>
          </a:xfrm>
          <a:prstGeom prst="rect">
            <a:avLst/>
          </a:prstGeom>
          <a:ln>
            <a:noFill/>
          </a:ln>
          <a:effectLst>
            <a:softEdge rad="112500"/>
          </a:effectLst>
        </p:spPr>
      </p:pic>
      <p:pic>
        <p:nvPicPr>
          <p:cNvPr id="5127" name="Picture 16" descr="http://smartersmokingnews.files.wordpress.com/2011/11/1304984412_img2.jpg">
            <a:extLst>
              <a:ext uri="{FF2B5EF4-FFF2-40B4-BE49-F238E27FC236}">
                <a16:creationId xmlns:a16="http://schemas.microsoft.com/office/drawing/2014/main" id="{A3F68EEF-D080-E71D-3801-211F19359B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4281488"/>
            <a:ext cx="15113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ce réservé du numéro de diapositive 3">
            <a:extLst>
              <a:ext uri="{FF2B5EF4-FFF2-40B4-BE49-F238E27FC236}">
                <a16:creationId xmlns:a16="http://schemas.microsoft.com/office/drawing/2014/main" id="{98B6416F-1965-4BDF-F5AC-5A3851A904F7}"/>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A15D95D-3992-4963-93BC-41070F6450C8}" type="slidenum">
              <a:rPr lang="fr-FR" altLang="fr-FR" sz="1200">
                <a:solidFill>
                  <a:srgbClr val="898989"/>
                </a:solidFill>
              </a:rPr>
              <a:pPr algn="r" eaLnBrk="1" hangingPunct="1">
                <a:spcBef>
                  <a:spcPct val="0"/>
                </a:spcBef>
                <a:buFontTx/>
                <a:buNone/>
              </a:pPr>
              <a:t>30</a:t>
            </a:fld>
            <a:endParaRPr lang="fr-FR" altLang="fr-FR" sz="1200">
              <a:solidFill>
                <a:srgbClr val="898989"/>
              </a:solidFill>
            </a:endParaRPr>
          </a:p>
        </p:txBody>
      </p:sp>
      <p:sp>
        <p:nvSpPr>
          <p:cNvPr id="32771" name="Titre 8">
            <a:extLst>
              <a:ext uri="{FF2B5EF4-FFF2-40B4-BE49-F238E27FC236}">
                <a16:creationId xmlns:a16="http://schemas.microsoft.com/office/drawing/2014/main" id="{0E4BE005-2353-6166-995E-81A0C357E54D}"/>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32772" name="ZoneTexte 5">
            <a:extLst>
              <a:ext uri="{FF2B5EF4-FFF2-40B4-BE49-F238E27FC236}">
                <a16:creationId xmlns:a16="http://schemas.microsoft.com/office/drawing/2014/main" id="{B7C0D41A-DDED-FE95-2D84-6427C1D12CF2}"/>
              </a:ext>
            </a:extLst>
          </p:cNvPr>
          <p:cNvSpPr txBox="1">
            <a:spLocks noChangeArrowheads="1"/>
          </p:cNvSpPr>
          <p:nvPr/>
        </p:nvSpPr>
        <p:spPr bwMode="auto">
          <a:xfrm>
            <a:off x="381000" y="1295400"/>
            <a:ext cx="81470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50000"/>
              </a:lnSpc>
              <a:buClr>
                <a:srgbClr val="D34817"/>
              </a:buClr>
              <a:buFontTx/>
              <a:buChar char="•"/>
            </a:pPr>
            <a:r>
              <a:rPr lang="fr-FR" altLang="fr-FR" sz="2400">
                <a:solidFill>
                  <a:srgbClr val="000000"/>
                </a:solidFill>
                <a:latin typeface="Times New Roman" panose="02020603050405020304" pitchFamily="18" charset="0"/>
                <a:cs typeface="Calibri" panose="020F0502020204030204" pitchFamily="34" charset="0"/>
              </a:rPr>
              <a:t> Absence de prévention : réaction au feu et résistance au feu.</a:t>
            </a:r>
            <a:endParaRPr lang="fr-FR" altLang="fr-FR" sz="2400">
              <a:solidFill>
                <a:srgbClr val="000000"/>
              </a:solidFill>
              <a:latin typeface="Times New Roman" panose="02020603050405020304" pitchFamily="18" charset="0"/>
              <a:cs typeface="Arial" panose="020B0604020202020204" pitchFamily="34" charset="0"/>
            </a:endParaRPr>
          </a:p>
        </p:txBody>
      </p:sp>
      <p:pic>
        <p:nvPicPr>
          <p:cNvPr id="17412" name="Picture 4" descr="C:\Mes Documents\Document ERP Prévention\photo feu cinéma rueil malmaison.jpg">
            <a:extLst>
              <a:ext uri="{FF2B5EF4-FFF2-40B4-BE49-F238E27FC236}">
                <a16:creationId xmlns:a16="http://schemas.microsoft.com/office/drawing/2014/main" id="{315F0FCF-9C3D-2738-B8C1-318E47E620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981200"/>
            <a:ext cx="259873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7412"/>
                                        </p:tgtEl>
                                        <p:attrNameLst>
                                          <p:attrName>style.visibility</p:attrName>
                                        </p:attrNameLst>
                                      </p:cBhvr>
                                      <p:to>
                                        <p:strVal val="visible"/>
                                      </p:to>
                                    </p:set>
                                    <p:anim calcmode="lin" valueType="num">
                                      <p:cBhvr>
                                        <p:cTn id="7" dur="500" fill="hold"/>
                                        <p:tgtEl>
                                          <p:spTgt spid="17412"/>
                                        </p:tgtEl>
                                        <p:attrNameLst>
                                          <p:attrName>ppt_w</p:attrName>
                                        </p:attrNameLst>
                                      </p:cBhvr>
                                      <p:tavLst>
                                        <p:tav tm="0">
                                          <p:val>
                                            <p:fltVal val="0"/>
                                          </p:val>
                                        </p:tav>
                                        <p:tav tm="100000">
                                          <p:val>
                                            <p:strVal val="#ppt_w"/>
                                          </p:val>
                                        </p:tav>
                                      </p:tavLst>
                                    </p:anim>
                                    <p:anim calcmode="lin" valueType="num">
                                      <p:cBhvr>
                                        <p:cTn id="8" dur="500" fill="hold"/>
                                        <p:tgtEl>
                                          <p:spTgt spid="17412"/>
                                        </p:tgtEl>
                                        <p:attrNameLst>
                                          <p:attrName>ppt_h</p:attrName>
                                        </p:attrNameLst>
                                      </p:cBhvr>
                                      <p:tavLst>
                                        <p:tav tm="0">
                                          <p:val>
                                            <p:fltVal val="0"/>
                                          </p:val>
                                        </p:tav>
                                        <p:tav tm="100000">
                                          <p:val>
                                            <p:strVal val="#ppt_h"/>
                                          </p:val>
                                        </p:tav>
                                      </p:tavLst>
                                    </p:anim>
                                    <p:anim calcmode="lin" valueType="num">
                                      <p:cBhvr>
                                        <p:cTn id="9" dur="500" fill="hold"/>
                                        <p:tgtEl>
                                          <p:spTgt spid="17412"/>
                                        </p:tgtEl>
                                        <p:attrNameLst>
                                          <p:attrName>ppt_x</p:attrName>
                                        </p:attrNameLst>
                                      </p:cBhvr>
                                      <p:tavLst>
                                        <p:tav tm="0">
                                          <p:val>
                                            <p:fltVal val="0.5"/>
                                          </p:val>
                                        </p:tav>
                                        <p:tav tm="100000">
                                          <p:val>
                                            <p:strVal val="#ppt_x"/>
                                          </p:val>
                                        </p:tav>
                                      </p:tavLst>
                                    </p:anim>
                                    <p:anim calcmode="lin" valueType="num">
                                      <p:cBhvr>
                                        <p:cTn id="10" dur="500" fill="hold"/>
                                        <p:tgtEl>
                                          <p:spTgt spid="1741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u numéro de diapositive 3">
            <a:extLst>
              <a:ext uri="{FF2B5EF4-FFF2-40B4-BE49-F238E27FC236}">
                <a16:creationId xmlns:a16="http://schemas.microsoft.com/office/drawing/2014/main" id="{938D8709-1ADE-57E2-2956-B97D549FE9D8}"/>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22D9D13-AD3A-47D2-AAD9-E38FD46E89D3}" type="slidenum">
              <a:rPr lang="fr-FR" altLang="fr-FR" sz="1200">
                <a:solidFill>
                  <a:srgbClr val="898989"/>
                </a:solidFill>
              </a:rPr>
              <a:pPr algn="r" eaLnBrk="1" hangingPunct="1">
                <a:spcBef>
                  <a:spcPct val="0"/>
                </a:spcBef>
                <a:buFontTx/>
                <a:buNone/>
              </a:pPr>
              <a:t>31</a:t>
            </a:fld>
            <a:endParaRPr lang="fr-FR" altLang="fr-FR" sz="1200">
              <a:solidFill>
                <a:srgbClr val="898989"/>
              </a:solidFill>
            </a:endParaRPr>
          </a:p>
        </p:txBody>
      </p:sp>
      <p:sp>
        <p:nvSpPr>
          <p:cNvPr id="33795" name="Titre 8">
            <a:extLst>
              <a:ext uri="{FF2B5EF4-FFF2-40B4-BE49-F238E27FC236}">
                <a16:creationId xmlns:a16="http://schemas.microsoft.com/office/drawing/2014/main" id="{2E834DA9-768B-E27F-A802-11D28314DCF1}"/>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33796" name="ZoneTexte 5">
            <a:extLst>
              <a:ext uri="{FF2B5EF4-FFF2-40B4-BE49-F238E27FC236}">
                <a16:creationId xmlns:a16="http://schemas.microsoft.com/office/drawing/2014/main" id="{3CA039B9-A0D3-F1EB-9F4A-4CB61252E05D}"/>
              </a:ext>
            </a:extLst>
          </p:cNvPr>
          <p:cNvSpPr txBox="1">
            <a:spLocks noChangeArrowheads="1"/>
          </p:cNvSpPr>
          <p:nvPr/>
        </p:nvSpPr>
        <p:spPr bwMode="auto">
          <a:xfrm>
            <a:off x="1403350" y="1973263"/>
            <a:ext cx="6553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None/>
            </a:pPr>
            <a:r>
              <a:rPr lang="fr-FR" altLang="fr-FR" b="1">
                <a:solidFill>
                  <a:srgbClr val="000000"/>
                </a:solidFill>
                <a:latin typeface="Times New Roman" panose="02020603050405020304" pitchFamily="18" charset="0"/>
                <a:cs typeface="Calibri" panose="020F0502020204030204" pitchFamily="34" charset="0"/>
              </a:rPr>
              <a:t>Phases de développement d’un feu </a:t>
            </a:r>
            <a:r>
              <a:rPr lang="fr-FR" altLang="fr-FR">
                <a:solidFill>
                  <a:srgbClr val="000000"/>
                </a:solidFill>
                <a:latin typeface="Times New Roman" panose="02020603050405020304" pitchFamily="18" charset="0"/>
                <a:cs typeface="Calibri" panose="020F0502020204030204" pitchFamily="34" charset="0"/>
              </a:rPr>
              <a:t> </a:t>
            </a:r>
          </a:p>
        </p:txBody>
      </p:sp>
      <p:sp>
        <p:nvSpPr>
          <p:cNvPr id="33797" name="Rectangle 11">
            <a:extLst>
              <a:ext uri="{FF2B5EF4-FFF2-40B4-BE49-F238E27FC236}">
                <a16:creationId xmlns:a16="http://schemas.microsoft.com/office/drawing/2014/main" id="{9D26E1B6-EAD1-2E78-51FC-3E62D422C8F2}"/>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33798" name="Image 1">
            <a:extLst>
              <a:ext uri="{FF2B5EF4-FFF2-40B4-BE49-F238E27FC236}">
                <a16:creationId xmlns:a16="http://schemas.microsoft.com/office/drawing/2014/main" id="{C8B4AA74-4771-9DE9-463A-88E22A885D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3084513"/>
            <a:ext cx="3097212"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u numéro de diapositive 3">
            <a:extLst>
              <a:ext uri="{FF2B5EF4-FFF2-40B4-BE49-F238E27FC236}">
                <a16:creationId xmlns:a16="http://schemas.microsoft.com/office/drawing/2014/main" id="{3F6513A3-6200-75F8-C3D3-B21A0DFB07B7}"/>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8CFF71B-35EC-4072-B9D8-B33A51A5110B}" type="slidenum">
              <a:rPr lang="fr-FR" altLang="fr-FR" sz="1200">
                <a:solidFill>
                  <a:srgbClr val="898989"/>
                </a:solidFill>
              </a:rPr>
              <a:pPr algn="r" eaLnBrk="1" hangingPunct="1">
                <a:spcBef>
                  <a:spcPct val="0"/>
                </a:spcBef>
                <a:buFontTx/>
                <a:buNone/>
              </a:pPr>
              <a:t>32</a:t>
            </a:fld>
            <a:endParaRPr lang="fr-FR" altLang="fr-FR" sz="1200">
              <a:solidFill>
                <a:srgbClr val="898989"/>
              </a:solidFill>
            </a:endParaRPr>
          </a:p>
        </p:txBody>
      </p:sp>
      <p:sp>
        <p:nvSpPr>
          <p:cNvPr id="34819" name="Titre 8">
            <a:extLst>
              <a:ext uri="{FF2B5EF4-FFF2-40B4-BE49-F238E27FC236}">
                <a16:creationId xmlns:a16="http://schemas.microsoft.com/office/drawing/2014/main" id="{477D0E7E-6015-3640-89F4-1E3B2169BE03}"/>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34820" name="ZoneTexte 5">
            <a:extLst>
              <a:ext uri="{FF2B5EF4-FFF2-40B4-BE49-F238E27FC236}">
                <a16:creationId xmlns:a16="http://schemas.microsoft.com/office/drawing/2014/main" id="{74158565-D66F-73B4-E398-9E91AF9D91C9}"/>
              </a:ext>
            </a:extLst>
          </p:cNvPr>
          <p:cNvSpPr txBox="1">
            <a:spLocks noChangeArrowheads="1"/>
          </p:cNvSpPr>
          <p:nvPr/>
        </p:nvSpPr>
        <p:spPr bwMode="auto">
          <a:xfrm>
            <a:off x="381000" y="1295400"/>
            <a:ext cx="5630863" cy="297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Char char="•"/>
            </a:pPr>
            <a:r>
              <a:rPr lang="fr-FR" altLang="fr-FR" sz="2400" b="1" u="sng">
                <a:solidFill>
                  <a:srgbClr val="000000"/>
                </a:solidFill>
                <a:latin typeface="Times New Roman" panose="02020603050405020304" pitchFamily="18" charset="0"/>
                <a:cs typeface="Times New Roman" panose="02020603050405020304" pitchFamily="18" charset="0"/>
              </a:rPr>
              <a:t>  Naissance du feu </a:t>
            </a:r>
            <a:r>
              <a:rPr lang="fr-FR" altLang="fr-FR" sz="2400">
                <a:solidFill>
                  <a:srgbClr val="000000"/>
                </a:solidFill>
                <a:latin typeface="Times New Roman" panose="02020603050405020304" pitchFamily="18" charset="0"/>
                <a:cs typeface="Times New Roman" panose="02020603050405020304" pitchFamily="18" charset="0"/>
              </a:rPr>
              <a:t>:</a:t>
            </a:r>
          </a:p>
          <a:p>
            <a:pPr algn="just">
              <a:buClr>
                <a:srgbClr val="D34817"/>
              </a:buClr>
              <a:buFontTx/>
              <a:buChar char="•"/>
            </a:pPr>
            <a:endParaRPr lang="fr-FR" altLang="fr-FR" sz="2400">
              <a:solidFill>
                <a:srgbClr val="000000"/>
              </a:solidFill>
              <a:latin typeface="Times New Roman" panose="02020603050405020304" pitchFamily="18" charset="0"/>
              <a:cs typeface="Times New Roman" panose="02020603050405020304" pitchFamily="18" charset="0"/>
            </a:endParaRPr>
          </a:p>
          <a:p>
            <a:pPr algn="just">
              <a:buClr>
                <a:srgbClr val="D34817"/>
              </a:buClr>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b="1">
                <a:latin typeface="Times New Roman" panose="02020603050405020304" pitchFamily="18" charset="0"/>
                <a:cs typeface="Times New Roman" panose="02020603050405020304" pitchFamily="18" charset="0"/>
              </a:rPr>
              <a:t>FUMÉES :</a:t>
            </a:r>
            <a:r>
              <a:rPr lang="fr-FR" altLang="fr-FR" sz="2400">
                <a:latin typeface="Times New Roman" panose="02020603050405020304" pitchFamily="18" charset="0"/>
                <a:cs typeface="Times New Roman" panose="02020603050405020304" pitchFamily="18" charset="0"/>
              </a:rPr>
              <a:t> </a:t>
            </a:r>
          </a:p>
          <a:p>
            <a:pPr algn="just">
              <a:buClr>
                <a:srgbClr val="D34817"/>
              </a:buClr>
              <a:buFontTx/>
              <a:buNone/>
            </a:pPr>
            <a:endParaRPr lang="fr-FR" altLang="fr-FR" sz="2400">
              <a:latin typeface="Times New Roman" panose="02020603050405020304" pitchFamily="18" charset="0"/>
              <a:cs typeface="Times New Roman" panose="02020603050405020304" pitchFamily="18" charset="0"/>
            </a:endParaRPr>
          </a:p>
          <a:p>
            <a:pPr algn="just">
              <a:buClr>
                <a:srgbClr val="D34817"/>
              </a:buClr>
              <a:buFontTx/>
              <a:buNone/>
            </a:pPr>
            <a:r>
              <a:rPr lang="fr-FR" altLang="fr-FR" sz="2400">
                <a:latin typeface="Times New Roman" panose="02020603050405020304" pitchFamily="18" charset="0"/>
                <a:cs typeface="Times New Roman" panose="02020603050405020304" pitchFamily="18" charset="0"/>
              </a:rPr>
              <a:t>Légères de couleur claire, non rayonnantes, mais envahissantes et déjà toxiques, avec une très faible vitesse.</a:t>
            </a:r>
          </a:p>
        </p:txBody>
      </p:sp>
      <p:sp>
        <p:nvSpPr>
          <p:cNvPr id="34821" name="Rectangle 11">
            <a:extLst>
              <a:ext uri="{FF2B5EF4-FFF2-40B4-BE49-F238E27FC236}">
                <a16:creationId xmlns:a16="http://schemas.microsoft.com/office/drawing/2014/main" id="{637653F8-C3B2-20F0-A91D-2092EF3EAD56}"/>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34822" name="Image 1">
            <a:extLst>
              <a:ext uri="{FF2B5EF4-FFF2-40B4-BE49-F238E27FC236}">
                <a16:creationId xmlns:a16="http://schemas.microsoft.com/office/drawing/2014/main" id="{E38A6F1B-892E-AAD6-4918-F0F7341C7B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8884" b="10748"/>
          <a:stretch>
            <a:fillRect/>
          </a:stretch>
        </p:blipFill>
        <p:spPr bwMode="auto">
          <a:xfrm>
            <a:off x="6156325" y="1306513"/>
            <a:ext cx="2606675" cy="485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u numéro de diapositive 3">
            <a:extLst>
              <a:ext uri="{FF2B5EF4-FFF2-40B4-BE49-F238E27FC236}">
                <a16:creationId xmlns:a16="http://schemas.microsoft.com/office/drawing/2014/main" id="{C1BB69F4-DBA1-3585-D6F1-6CB5BE11388B}"/>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849D396-4A7D-48EF-9C78-F8AA4BC55921}" type="slidenum">
              <a:rPr lang="fr-FR" altLang="fr-FR" sz="1200">
                <a:solidFill>
                  <a:srgbClr val="898989"/>
                </a:solidFill>
              </a:rPr>
              <a:pPr algn="r" eaLnBrk="1" hangingPunct="1">
                <a:spcBef>
                  <a:spcPct val="0"/>
                </a:spcBef>
                <a:buFontTx/>
                <a:buNone/>
              </a:pPr>
              <a:t>33</a:t>
            </a:fld>
            <a:endParaRPr lang="fr-FR" altLang="fr-FR" sz="1200">
              <a:solidFill>
                <a:srgbClr val="898989"/>
              </a:solidFill>
            </a:endParaRPr>
          </a:p>
        </p:txBody>
      </p:sp>
      <p:sp>
        <p:nvSpPr>
          <p:cNvPr id="35843" name="Titre 8">
            <a:extLst>
              <a:ext uri="{FF2B5EF4-FFF2-40B4-BE49-F238E27FC236}">
                <a16:creationId xmlns:a16="http://schemas.microsoft.com/office/drawing/2014/main" id="{D05A9E2D-9838-7F01-4750-CDA9B9093EF3}"/>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35844" name="ZoneTexte 5">
            <a:extLst>
              <a:ext uri="{FF2B5EF4-FFF2-40B4-BE49-F238E27FC236}">
                <a16:creationId xmlns:a16="http://schemas.microsoft.com/office/drawing/2014/main" id="{4DA1E7AA-F756-8B4B-C0F3-814411211028}"/>
              </a:ext>
            </a:extLst>
          </p:cNvPr>
          <p:cNvSpPr txBox="1">
            <a:spLocks noChangeArrowheads="1"/>
          </p:cNvSpPr>
          <p:nvPr/>
        </p:nvSpPr>
        <p:spPr bwMode="auto">
          <a:xfrm>
            <a:off x="381000" y="1295400"/>
            <a:ext cx="5630863"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Char char="•"/>
            </a:pPr>
            <a:r>
              <a:rPr lang="fr-FR" altLang="fr-FR" sz="2400">
                <a:solidFill>
                  <a:srgbClr val="000000"/>
                </a:solidFill>
                <a:latin typeface="Times New Roman" panose="02020603050405020304" pitchFamily="18" charset="0"/>
                <a:cs typeface="Times New Roman" panose="02020603050405020304" pitchFamily="18" charset="0"/>
              </a:rPr>
              <a:t>  </a:t>
            </a:r>
            <a:r>
              <a:rPr lang="fr-FR" altLang="fr-FR" sz="2400" b="1" u="sng">
                <a:solidFill>
                  <a:srgbClr val="000000"/>
                </a:solidFill>
                <a:latin typeface="Times New Roman" panose="02020603050405020304" pitchFamily="18" charset="0"/>
                <a:cs typeface="Times New Roman" panose="02020603050405020304" pitchFamily="18" charset="0"/>
              </a:rPr>
              <a:t>Naissance du feu :</a:t>
            </a:r>
          </a:p>
          <a:p>
            <a:pPr algn="just">
              <a:buClr>
                <a:srgbClr val="D34817"/>
              </a:buClr>
              <a:buFontTx/>
              <a:buChar char="•"/>
            </a:pPr>
            <a:endParaRPr lang="fr-FR" altLang="fr-FR" sz="2400">
              <a:solidFill>
                <a:srgbClr val="000000"/>
              </a:solidFill>
              <a:latin typeface="Times New Roman" panose="02020603050405020304" pitchFamily="18" charset="0"/>
              <a:cs typeface="Times New Roman" panose="02020603050405020304" pitchFamily="18" charset="0"/>
            </a:endParaRPr>
          </a:p>
          <a:p>
            <a:pPr algn="just">
              <a:buClr>
                <a:srgbClr val="D34817"/>
              </a:buClr>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b="1">
                <a:latin typeface="Times New Roman" panose="02020603050405020304" pitchFamily="18" charset="0"/>
                <a:cs typeface="Times New Roman" panose="02020603050405020304" pitchFamily="18" charset="0"/>
              </a:rPr>
              <a:t>FLAMMES :</a:t>
            </a:r>
            <a:r>
              <a:rPr lang="fr-FR" altLang="fr-FR" sz="2400">
                <a:latin typeface="Times New Roman" panose="02020603050405020304" pitchFamily="18" charset="0"/>
                <a:cs typeface="Times New Roman" panose="02020603050405020304" pitchFamily="18" charset="0"/>
              </a:rPr>
              <a:t> </a:t>
            </a:r>
          </a:p>
          <a:p>
            <a:pPr algn="just">
              <a:buClr>
                <a:srgbClr val="D34817"/>
              </a:buClr>
              <a:buFontTx/>
              <a:buNone/>
            </a:pPr>
            <a:endParaRPr lang="fr-FR" altLang="fr-FR" sz="2400">
              <a:latin typeface="Times New Roman" panose="02020603050405020304" pitchFamily="18" charset="0"/>
              <a:cs typeface="Times New Roman" panose="02020603050405020304" pitchFamily="18" charset="0"/>
            </a:endParaRPr>
          </a:p>
          <a:p>
            <a:pPr algn="just">
              <a:buClr>
                <a:srgbClr val="D34817"/>
              </a:buClr>
              <a:buFontTx/>
              <a:buNone/>
            </a:pPr>
            <a:r>
              <a:rPr lang="fr-FR" altLang="fr-FR" sz="2400">
                <a:latin typeface="Times New Roman" panose="02020603050405020304" pitchFamily="18" charset="0"/>
                <a:cs typeface="Times New Roman" panose="02020603050405020304" pitchFamily="18" charset="0"/>
              </a:rPr>
              <a:t>Couleur vive et généralement jaune, qui indique un apport correct en comburant. </a:t>
            </a:r>
          </a:p>
          <a:p>
            <a:pPr algn="just">
              <a:buClr>
                <a:srgbClr val="D34817"/>
              </a:buClr>
              <a:buFontTx/>
              <a:buNone/>
            </a:pPr>
            <a:endParaRPr lang="fr-FR" altLang="fr-FR" sz="2400">
              <a:latin typeface="Times New Roman" panose="02020603050405020304" pitchFamily="18" charset="0"/>
              <a:cs typeface="Times New Roman" panose="02020603050405020304" pitchFamily="18" charset="0"/>
            </a:endParaRPr>
          </a:p>
          <a:p>
            <a:pPr algn="just">
              <a:buClr>
                <a:srgbClr val="D34817"/>
              </a:buClr>
              <a:buFontTx/>
              <a:buNone/>
            </a:pPr>
            <a:r>
              <a:rPr lang="fr-FR" altLang="fr-FR" sz="2400">
                <a:latin typeface="Times New Roman" panose="02020603050405020304" pitchFamily="18" charset="0"/>
                <a:cs typeface="Times New Roman" panose="02020603050405020304" pitchFamily="18" charset="0"/>
              </a:rPr>
              <a:t>Taille ≠ selon la nature, la quantité de combustible au départ et l’emplacement initial du foyer</a:t>
            </a:r>
          </a:p>
        </p:txBody>
      </p:sp>
      <p:sp>
        <p:nvSpPr>
          <p:cNvPr id="35845" name="Rectangle 11">
            <a:extLst>
              <a:ext uri="{FF2B5EF4-FFF2-40B4-BE49-F238E27FC236}">
                <a16:creationId xmlns:a16="http://schemas.microsoft.com/office/drawing/2014/main" id="{E7EBE4A7-0DAA-3CB8-13FC-EB53786AD5B3}"/>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35846" name="Image 1">
            <a:extLst>
              <a:ext uri="{FF2B5EF4-FFF2-40B4-BE49-F238E27FC236}">
                <a16:creationId xmlns:a16="http://schemas.microsoft.com/office/drawing/2014/main" id="{23BDDD6E-09AD-AA67-EF9F-509F1B9BD0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8884" b="10748"/>
          <a:stretch>
            <a:fillRect/>
          </a:stretch>
        </p:blipFill>
        <p:spPr bwMode="auto">
          <a:xfrm>
            <a:off x="6156325" y="1306513"/>
            <a:ext cx="2606675" cy="485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u numéro de diapositive 3">
            <a:extLst>
              <a:ext uri="{FF2B5EF4-FFF2-40B4-BE49-F238E27FC236}">
                <a16:creationId xmlns:a16="http://schemas.microsoft.com/office/drawing/2014/main" id="{F7B205F6-7FF2-B87F-854E-9D7B56E9C2CB}"/>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C67E428-A7CF-423A-8C27-289C65ABA165}" type="slidenum">
              <a:rPr lang="fr-FR" altLang="fr-FR" sz="1200">
                <a:solidFill>
                  <a:srgbClr val="898989"/>
                </a:solidFill>
              </a:rPr>
              <a:pPr algn="r" eaLnBrk="1" hangingPunct="1">
                <a:spcBef>
                  <a:spcPct val="0"/>
                </a:spcBef>
                <a:buFontTx/>
                <a:buNone/>
              </a:pPr>
              <a:t>34</a:t>
            </a:fld>
            <a:endParaRPr lang="fr-FR" altLang="fr-FR" sz="1200">
              <a:solidFill>
                <a:srgbClr val="898989"/>
              </a:solidFill>
            </a:endParaRPr>
          </a:p>
        </p:txBody>
      </p:sp>
      <p:sp>
        <p:nvSpPr>
          <p:cNvPr id="36867" name="Titre 8">
            <a:extLst>
              <a:ext uri="{FF2B5EF4-FFF2-40B4-BE49-F238E27FC236}">
                <a16:creationId xmlns:a16="http://schemas.microsoft.com/office/drawing/2014/main" id="{21F9A405-7716-8A35-4F41-EA38304CC39C}"/>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6" name="ZoneTexte 5">
            <a:extLst>
              <a:ext uri="{FF2B5EF4-FFF2-40B4-BE49-F238E27FC236}">
                <a16:creationId xmlns:a16="http://schemas.microsoft.com/office/drawing/2014/main" id="{8B3A611A-3090-2314-DC5F-C89B74E7825D}"/>
              </a:ext>
            </a:extLst>
          </p:cNvPr>
          <p:cNvSpPr txBox="1"/>
          <p:nvPr/>
        </p:nvSpPr>
        <p:spPr>
          <a:xfrm>
            <a:off x="381000" y="1295400"/>
            <a:ext cx="5414963" cy="4229100"/>
          </a:xfrm>
          <a:prstGeom prst="rect">
            <a:avLst/>
          </a:prstGeom>
          <a:noFill/>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lgn="just">
              <a:spcBef>
                <a:spcPct val="20000"/>
              </a:spcBef>
              <a:buClr>
                <a:srgbClr val="D34817"/>
              </a:buClr>
              <a:buFont typeface="Arial" panose="020B0604020202020204" pitchFamily="34" charset="0"/>
              <a:buChar char="•"/>
              <a:defRPr/>
            </a:pPr>
            <a:r>
              <a:rPr lang="fr-FR" altLang="fr-FR" sz="2400" b="1" u="sng" dirty="0">
                <a:solidFill>
                  <a:srgbClr val="000000"/>
                </a:solidFill>
                <a:latin typeface="Times New Roman" panose="02020603050405020304" pitchFamily="18" charset="0"/>
                <a:cs typeface="Times New Roman" panose="02020603050405020304" pitchFamily="18" charset="0"/>
              </a:rPr>
              <a:t> Naissance du feu </a:t>
            </a:r>
            <a:r>
              <a:rPr lang="fr-FR" altLang="fr-FR" sz="2400" dirty="0">
                <a:solidFill>
                  <a:srgbClr val="000000"/>
                </a:solidFill>
                <a:latin typeface="Times New Roman" panose="02020603050405020304" pitchFamily="18" charset="0"/>
                <a:cs typeface="Times New Roman" panose="02020603050405020304" pitchFamily="18" charset="0"/>
              </a:rPr>
              <a:t>:</a:t>
            </a:r>
          </a:p>
          <a:p>
            <a:pPr algn="just">
              <a:spcBef>
                <a:spcPct val="20000"/>
              </a:spcBef>
              <a:buClr>
                <a:srgbClr val="D34817"/>
              </a:buClr>
              <a:defRPr/>
            </a:pPr>
            <a:endParaRPr lang="fr-FR" altLang="fr-FR" sz="2400" dirty="0">
              <a:solidFill>
                <a:srgbClr val="000000"/>
              </a:solidFill>
              <a:latin typeface="Times New Roman" panose="02020603050405020304" pitchFamily="18" charset="0"/>
              <a:cs typeface="Times New Roman" panose="02020603050405020304" pitchFamily="18" charset="0"/>
            </a:endParaRPr>
          </a:p>
          <a:p>
            <a:pPr algn="just">
              <a:spcBef>
                <a:spcPct val="20000"/>
              </a:spcBef>
              <a:buClr>
                <a:srgbClr val="D34817"/>
              </a:buClr>
              <a:defRPr/>
            </a:pPr>
            <a:endParaRPr lang="fr-FR" altLang="fr-FR" sz="2400" dirty="0">
              <a:solidFill>
                <a:srgbClr val="000000"/>
              </a:solidFill>
              <a:latin typeface="Times New Roman" panose="02020603050405020304" pitchFamily="18" charset="0"/>
              <a:cs typeface="Times New Roman" panose="02020603050405020304" pitchFamily="18" charset="0"/>
            </a:endParaRPr>
          </a:p>
          <a:p>
            <a:pPr algn="just">
              <a:spcBef>
                <a:spcPct val="20000"/>
              </a:spcBef>
              <a:buClr>
                <a:srgbClr val="D34817"/>
              </a:buClr>
              <a:defRPr/>
            </a:pPr>
            <a:r>
              <a:rPr lang="fr-FR" altLang="fr-FR" sz="2400" dirty="0">
                <a:solidFill>
                  <a:srgbClr val="000000"/>
                </a:solidFill>
                <a:latin typeface="Times New Roman" panose="02020603050405020304" pitchFamily="18" charset="0"/>
                <a:cs typeface="Times New Roman" panose="02020603050405020304" pitchFamily="18" charset="0"/>
              </a:rPr>
              <a:t> </a:t>
            </a:r>
            <a:r>
              <a:rPr lang="fr-FR" sz="2400" b="1" dirty="0">
                <a:latin typeface="Times New Roman" panose="02020603050405020304" pitchFamily="18" charset="0"/>
                <a:cs typeface="Times New Roman" panose="02020603050405020304" pitchFamily="18" charset="0"/>
              </a:rPr>
              <a:t>CHALEUR :</a:t>
            </a:r>
            <a:r>
              <a:rPr lang="fr-FR" sz="2400" dirty="0">
                <a:latin typeface="Times New Roman" panose="02020603050405020304" pitchFamily="18" charset="0"/>
                <a:cs typeface="Times New Roman" panose="02020603050405020304" pitchFamily="18" charset="0"/>
              </a:rPr>
              <a:t> Uniquement au contact de la flamme.</a:t>
            </a:r>
          </a:p>
          <a:p>
            <a:pPr algn="just">
              <a:spcBef>
                <a:spcPct val="20000"/>
              </a:spcBef>
              <a:buClr>
                <a:srgbClr val="D34817"/>
              </a:buClr>
              <a:defRPr/>
            </a:pPr>
            <a:endParaRPr lang="fr-FR" altLang="fr-FR" sz="2400" dirty="0">
              <a:solidFill>
                <a:srgbClr val="000000"/>
              </a:solidFill>
              <a:latin typeface="Times New Roman" panose="02020603050405020304" pitchFamily="18" charset="0"/>
              <a:cs typeface="Times New Roman" panose="02020603050405020304" pitchFamily="18" charset="0"/>
            </a:endParaRPr>
          </a:p>
          <a:p>
            <a:pPr algn="just">
              <a:spcBef>
                <a:spcPct val="20000"/>
              </a:spcBef>
              <a:buClr>
                <a:srgbClr val="D34817"/>
              </a:buClr>
              <a:defRPr/>
            </a:pPr>
            <a:r>
              <a:rPr lang="fr-FR" sz="2400" b="1" dirty="0">
                <a:latin typeface="Times New Roman" panose="02020603050405020304" pitchFamily="18" charset="0"/>
                <a:cs typeface="Times New Roman" panose="02020603050405020304" pitchFamily="18" charset="0"/>
              </a:rPr>
              <a:t>OUVRANTS :</a:t>
            </a:r>
            <a:r>
              <a:rPr lang="fr-FR" sz="2400" dirty="0">
                <a:latin typeface="Times New Roman" panose="02020603050405020304" pitchFamily="18" charset="0"/>
                <a:cs typeface="Times New Roman" panose="02020603050405020304" pitchFamily="18" charset="0"/>
              </a:rPr>
              <a:t> Position ouverte ou fermée. </a:t>
            </a:r>
          </a:p>
          <a:p>
            <a:pPr algn="just">
              <a:spcBef>
                <a:spcPct val="20000"/>
              </a:spcBef>
              <a:buClr>
                <a:srgbClr val="D34817"/>
              </a:buClr>
              <a:defRPr/>
            </a:pPr>
            <a:r>
              <a:rPr lang="fr-FR" sz="2400" dirty="0">
                <a:latin typeface="Times New Roman" panose="02020603050405020304" pitchFamily="18" charset="0"/>
                <a:cs typeface="Times New Roman" panose="02020603050405020304" pitchFamily="18" charset="0"/>
              </a:rPr>
              <a:t>Comburant suffisant dans la pièce. Incendie consomme O</a:t>
            </a:r>
            <a:r>
              <a:rPr lang="fr-FR" sz="2400" baseline="-25000" dirty="0">
                <a:latin typeface="Times New Roman" panose="02020603050405020304" pitchFamily="18" charset="0"/>
                <a:cs typeface="Times New Roman" panose="02020603050405020304" pitchFamily="18" charset="0"/>
              </a:rPr>
              <a:t>2</a:t>
            </a:r>
            <a:r>
              <a:rPr lang="fr-FR" sz="2400" dirty="0">
                <a:latin typeface="Times New Roman" panose="02020603050405020304" pitchFamily="18" charset="0"/>
                <a:cs typeface="Times New Roman" panose="02020603050405020304" pitchFamily="18" charset="0"/>
              </a:rPr>
              <a:t> contenu dans le V.</a:t>
            </a:r>
          </a:p>
        </p:txBody>
      </p:sp>
      <p:sp>
        <p:nvSpPr>
          <p:cNvPr id="36869" name="Rectangle 11">
            <a:extLst>
              <a:ext uri="{FF2B5EF4-FFF2-40B4-BE49-F238E27FC236}">
                <a16:creationId xmlns:a16="http://schemas.microsoft.com/office/drawing/2014/main" id="{F458BC4E-4D68-A28F-0A2E-7DAE90658ECF}"/>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36870" name="Image 1">
            <a:extLst>
              <a:ext uri="{FF2B5EF4-FFF2-40B4-BE49-F238E27FC236}">
                <a16:creationId xmlns:a16="http://schemas.microsoft.com/office/drawing/2014/main" id="{5370495F-A2CF-3C8D-4108-CEDCA6F80B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8884" b="10748"/>
          <a:stretch>
            <a:fillRect/>
          </a:stretch>
        </p:blipFill>
        <p:spPr bwMode="auto">
          <a:xfrm>
            <a:off x="6156325" y="1306513"/>
            <a:ext cx="2606675" cy="485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ce réservé du numéro de diapositive 3">
            <a:extLst>
              <a:ext uri="{FF2B5EF4-FFF2-40B4-BE49-F238E27FC236}">
                <a16:creationId xmlns:a16="http://schemas.microsoft.com/office/drawing/2014/main" id="{6B5A25CC-5F43-365D-69EC-12FDC4A6E380}"/>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33289A7-FE49-4F2E-B1BC-BCAC35753E85}" type="slidenum">
              <a:rPr lang="fr-FR" altLang="fr-FR" sz="1200">
                <a:solidFill>
                  <a:srgbClr val="898989"/>
                </a:solidFill>
              </a:rPr>
              <a:pPr algn="r" eaLnBrk="1" hangingPunct="1">
                <a:spcBef>
                  <a:spcPct val="0"/>
                </a:spcBef>
                <a:buFontTx/>
                <a:buNone/>
              </a:pPr>
              <a:t>35</a:t>
            </a:fld>
            <a:endParaRPr lang="fr-FR" altLang="fr-FR" sz="1200">
              <a:solidFill>
                <a:srgbClr val="898989"/>
              </a:solidFill>
            </a:endParaRPr>
          </a:p>
        </p:txBody>
      </p:sp>
      <p:sp>
        <p:nvSpPr>
          <p:cNvPr id="37891" name="Titre 8">
            <a:extLst>
              <a:ext uri="{FF2B5EF4-FFF2-40B4-BE49-F238E27FC236}">
                <a16:creationId xmlns:a16="http://schemas.microsoft.com/office/drawing/2014/main" id="{B09E474C-1A90-3B4A-B191-58C65DD2DAB8}"/>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6" name="ZoneTexte 5">
            <a:extLst>
              <a:ext uri="{FF2B5EF4-FFF2-40B4-BE49-F238E27FC236}">
                <a16:creationId xmlns:a16="http://schemas.microsoft.com/office/drawing/2014/main" id="{2A72C982-053D-C04A-4B7F-00030FB87BC7}"/>
              </a:ext>
            </a:extLst>
          </p:cNvPr>
          <p:cNvSpPr txBox="1"/>
          <p:nvPr/>
        </p:nvSpPr>
        <p:spPr>
          <a:xfrm>
            <a:off x="381000" y="1295400"/>
            <a:ext cx="5559425" cy="3933825"/>
          </a:xfrm>
          <a:prstGeom prst="rect">
            <a:avLst/>
          </a:prstGeom>
          <a:noFill/>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lgn="just">
              <a:spcBef>
                <a:spcPct val="20000"/>
              </a:spcBef>
              <a:buClr>
                <a:srgbClr val="D34817"/>
              </a:buClr>
              <a:buFont typeface="Arial" panose="020B0604020202020204" pitchFamily="34" charset="0"/>
              <a:buChar char="•"/>
              <a:defRPr/>
            </a:pPr>
            <a:r>
              <a:rPr lang="fr-FR" altLang="fr-FR" sz="2400" b="1" u="sng" dirty="0">
                <a:solidFill>
                  <a:srgbClr val="000000"/>
                </a:solidFill>
                <a:latin typeface="Times New Roman" panose="02020603050405020304" pitchFamily="18" charset="0"/>
                <a:cs typeface="Times New Roman" panose="02020603050405020304" pitchFamily="18" charset="0"/>
              </a:rPr>
              <a:t>  Naissance du feu :</a:t>
            </a:r>
          </a:p>
          <a:p>
            <a:pPr algn="just">
              <a:spcBef>
                <a:spcPct val="20000"/>
              </a:spcBef>
              <a:buClr>
                <a:srgbClr val="D34817"/>
              </a:buClr>
              <a:defRPr/>
            </a:pPr>
            <a:endParaRPr lang="fr-FR" sz="2400" b="1" dirty="0">
              <a:latin typeface="Times New Roman" panose="02020603050405020304" pitchFamily="18" charset="0"/>
              <a:cs typeface="Times New Roman" panose="02020603050405020304" pitchFamily="18" charset="0"/>
            </a:endParaRPr>
          </a:p>
          <a:p>
            <a:pPr algn="just">
              <a:spcBef>
                <a:spcPct val="20000"/>
              </a:spcBef>
              <a:buClr>
                <a:srgbClr val="D34817"/>
              </a:buClr>
              <a:defRPr/>
            </a:pPr>
            <a:endParaRPr lang="fr-FR" sz="2400" b="1" dirty="0">
              <a:latin typeface="Times New Roman" panose="02020603050405020304" pitchFamily="18" charset="0"/>
              <a:cs typeface="Times New Roman" panose="02020603050405020304" pitchFamily="18" charset="0"/>
            </a:endParaRPr>
          </a:p>
          <a:p>
            <a:pPr algn="just">
              <a:spcBef>
                <a:spcPct val="20000"/>
              </a:spcBef>
              <a:buClr>
                <a:srgbClr val="D34817"/>
              </a:buClr>
              <a:defRPr/>
            </a:pPr>
            <a:r>
              <a:rPr lang="fr-FR" sz="2400" b="1" dirty="0">
                <a:latin typeface="Times New Roman" panose="02020603050405020304" pitchFamily="18" charset="0"/>
                <a:cs typeface="Times New Roman" panose="02020603050405020304" pitchFamily="18" charset="0"/>
              </a:rPr>
              <a:t>SONS :</a:t>
            </a:r>
            <a:r>
              <a:rPr lang="fr-FR" sz="2400" dirty="0">
                <a:latin typeface="Times New Roman" panose="02020603050405020304" pitchFamily="18" charset="0"/>
                <a:cs typeface="Times New Roman" panose="02020603050405020304" pitchFamily="18" charset="0"/>
              </a:rPr>
              <a:t> Crépitements possibles ou non.</a:t>
            </a:r>
          </a:p>
          <a:p>
            <a:pPr algn="just">
              <a:spcBef>
                <a:spcPct val="20000"/>
              </a:spcBef>
              <a:buClr>
                <a:srgbClr val="D34817"/>
              </a:buClr>
              <a:defRPr/>
            </a:pPr>
            <a:endParaRPr lang="fr-FR" sz="2400" dirty="0">
              <a:latin typeface="Times New Roman" panose="02020603050405020304" pitchFamily="18" charset="0"/>
              <a:cs typeface="Times New Roman" panose="02020603050405020304" pitchFamily="18" charset="0"/>
            </a:endParaRPr>
          </a:p>
          <a:p>
            <a:pPr algn="just">
              <a:spcBef>
                <a:spcPct val="20000"/>
              </a:spcBef>
              <a:buClr>
                <a:srgbClr val="D34817"/>
              </a:buClr>
              <a:defRPr/>
            </a:pPr>
            <a:endParaRPr lang="fr-FR" sz="2400" dirty="0">
              <a:latin typeface="Times New Roman" panose="02020603050405020304" pitchFamily="18" charset="0"/>
              <a:cs typeface="Times New Roman" panose="02020603050405020304" pitchFamily="18" charset="0"/>
            </a:endParaRPr>
          </a:p>
          <a:p>
            <a:pPr algn="just">
              <a:spcBef>
                <a:spcPct val="20000"/>
              </a:spcBef>
              <a:buClr>
                <a:srgbClr val="D34817"/>
              </a:buClr>
              <a:defRPr/>
            </a:pPr>
            <a:endParaRPr lang="fr-FR" sz="2400" dirty="0">
              <a:latin typeface="Times New Roman" panose="02020603050405020304" pitchFamily="18" charset="0"/>
              <a:cs typeface="Times New Roman" panose="02020603050405020304" pitchFamily="18" charset="0"/>
            </a:endParaRPr>
          </a:p>
          <a:p>
            <a:pPr algn="just">
              <a:spcBef>
                <a:spcPct val="20000"/>
              </a:spcBef>
              <a:buClr>
                <a:srgbClr val="D34817"/>
              </a:buClr>
              <a:defRPr/>
            </a:pPr>
            <a:r>
              <a:rPr lang="fr-FR" altLang="fr-FR" sz="2400" dirty="0">
                <a:latin typeface="Times New Roman" panose="02020603050405020304" pitchFamily="18" charset="0"/>
                <a:cs typeface="Calibri" panose="020F0502020204030204" pitchFamily="34" charset="0"/>
                <a:sym typeface="Wingdings" panose="05000000000000000000" pitchFamily="2" charset="2"/>
              </a:rPr>
              <a:t> </a:t>
            </a:r>
            <a:r>
              <a:rPr lang="fr-FR" sz="2400" dirty="0">
                <a:latin typeface="Times New Roman" panose="02020603050405020304" pitchFamily="18" charset="0"/>
                <a:cs typeface="Times New Roman" panose="02020603050405020304" pitchFamily="18" charset="0"/>
              </a:rPr>
              <a:t>Phase peut être très rapide ou s’étaler sur une grande période</a:t>
            </a:r>
          </a:p>
        </p:txBody>
      </p:sp>
      <p:sp>
        <p:nvSpPr>
          <p:cNvPr id="37893" name="Rectangle 11">
            <a:extLst>
              <a:ext uri="{FF2B5EF4-FFF2-40B4-BE49-F238E27FC236}">
                <a16:creationId xmlns:a16="http://schemas.microsoft.com/office/drawing/2014/main" id="{0573FECA-C928-9B2A-219F-5514C7350B62}"/>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37894" name="Image 1">
            <a:extLst>
              <a:ext uri="{FF2B5EF4-FFF2-40B4-BE49-F238E27FC236}">
                <a16:creationId xmlns:a16="http://schemas.microsoft.com/office/drawing/2014/main" id="{9A1CFB88-0E4C-CBE6-6231-B9FAE8CCFB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8884" b="10748"/>
          <a:stretch>
            <a:fillRect/>
          </a:stretch>
        </p:blipFill>
        <p:spPr bwMode="auto">
          <a:xfrm>
            <a:off x="6156325" y="1306513"/>
            <a:ext cx="2606675" cy="485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u numéro de diapositive 3">
            <a:extLst>
              <a:ext uri="{FF2B5EF4-FFF2-40B4-BE49-F238E27FC236}">
                <a16:creationId xmlns:a16="http://schemas.microsoft.com/office/drawing/2014/main" id="{4490CCE5-6A35-1F57-9A08-CB70F06C37F9}"/>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1FE8185-FF6F-4875-9C42-DD4E273CE4A3}" type="slidenum">
              <a:rPr lang="fr-FR" altLang="fr-FR" sz="1200">
                <a:solidFill>
                  <a:srgbClr val="898989"/>
                </a:solidFill>
              </a:rPr>
              <a:pPr algn="r" eaLnBrk="1" hangingPunct="1">
                <a:spcBef>
                  <a:spcPct val="0"/>
                </a:spcBef>
                <a:buFontTx/>
                <a:buNone/>
              </a:pPr>
              <a:t>36</a:t>
            </a:fld>
            <a:endParaRPr lang="fr-FR" altLang="fr-FR" sz="1200">
              <a:solidFill>
                <a:srgbClr val="898989"/>
              </a:solidFill>
            </a:endParaRPr>
          </a:p>
        </p:txBody>
      </p:sp>
      <p:sp>
        <p:nvSpPr>
          <p:cNvPr id="38915" name="Titre 8">
            <a:extLst>
              <a:ext uri="{FF2B5EF4-FFF2-40B4-BE49-F238E27FC236}">
                <a16:creationId xmlns:a16="http://schemas.microsoft.com/office/drawing/2014/main" id="{87A73A9E-2AA7-D91A-BB81-8831684050DC}"/>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38916" name="ZoneTexte 5">
            <a:extLst>
              <a:ext uri="{FF2B5EF4-FFF2-40B4-BE49-F238E27FC236}">
                <a16:creationId xmlns:a16="http://schemas.microsoft.com/office/drawing/2014/main" id="{F90F3507-2972-873F-25F2-3211F4BEC5FB}"/>
              </a:ext>
            </a:extLst>
          </p:cNvPr>
          <p:cNvSpPr txBox="1">
            <a:spLocks noChangeArrowheads="1"/>
          </p:cNvSpPr>
          <p:nvPr/>
        </p:nvSpPr>
        <p:spPr bwMode="auto">
          <a:xfrm>
            <a:off x="381000" y="1295400"/>
            <a:ext cx="592931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Char char="•"/>
            </a:pPr>
            <a:r>
              <a:rPr lang="fr-FR" altLang="fr-FR" sz="2400">
                <a:solidFill>
                  <a:srgbClr val="000000"/>
                </a:solidFill>
                <a:latin typeface="Times New Roman" panose="02020603050405020304" pitchFamily="18" charset="0"/>
                <a:cs typeface="Times New Roman" panose="02020603050405020304" pitchFamily="18" charset="0"/>
              </a:rPr>
              <a:t>  </a:t>
            </a:r>
            <a:r>
              <a:rPr lang="fr-FR" altLang="fr-FR" sz="2400" b="1" u="sng">
                <a:solidFill>
                  <a:srgbClr val="000000"/>
                </a:solidFill>
                <a:latin typeface="Times New Roman" panose="02020603050405020304" pitchFamily="18" charset="0"/>
                <a:cs typeface="Times New Roman" panose="02020603050405020304" pitchFamily="18" charset="0"/>
              </a:rPr>
              <a:t>Phase de croissance – partie 1 :</a:t>
            </a:r>
          </a:p>
          <a:p>
            <a:pPr algn="just">
              <a:buClr>
                <a:srgbClr val="D34817"/>
              </a:buClr>
              <a:buFontTx/>
              <a:buChar char="•"/>
            </a:pPr>
            <a:endParaRPr lang="fr-FR" altLang="fr-FR" sz="2400">
              <a:solidFill>
                <a:srgbClr val="000000"/>
              </a:solidFill>
              <a:latin typeface="Times New Roman" panose="02020603050405020304" pitchFamily="18" charset="0"/>
              <a:cs typeface="Times New Roman" panose="02020603050405020304" pitchFamily="18" charset="0"/>
            </a:endParaRPr>
          </a:p>
          <a:p>
            <a:pPr algn="just">
              <a:buClr>
                <a:srgbClr val="D34817"/>
              </a:buClr>
              <a:buFontTx/>
              <a:buNone/>
            </a:pPr>
            <a:r>
              <a:rPr lang="fr-FR" altLang="fr-FR" sz="2400">
                <a:latin typeface="Times New Roman" panose="02020603050405020304" pitchFamily="18" charset="0"/>
                <a:cs typeface="Times New Roman" panose="02020603050405020304" pitchFamily="18" charset="0"/>
              </a:rPr>
              <a:t>F</a:t>
            </a:r>
            <a:r>
              <a:rPr lang="fr-FR" altLang="fr-FR" sz="2400" b="1">
                <a:latin typeface="Times New Roman" panose="02020603050405020304" pitchFamily="18" charset="0"/>
                <a:cs typeface="Times New Roman" panose="02020603050405020304" pitchFamily="18" charset="0"/>
              </a:rPr>
              <a:t>UMÉES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cs typeface="Times New Roman" panose="02020603050405020304" pitchFamily="18" charset="0"/>
              </a:rPr>
              <a:t>s’assombrissent et qui commencent à devenir rayonnantes et en s’organisant en couches successives</a:t>
            </a:r>
          </a:p>
          <a:p>
            <a:pPr algn="just">
              <a:buClr>
                <a:srgbClr val="D34817"/>
              </a:buClr>
              <a:buFontTx/>
              <a:buNone/>
            </a:pPr>
            <a:r>
              <a:rPr lang="fr-FR" altLang="fr-FR" sz="2400">
                <a:latin typeface="Times New Roman" panose="02020603050405020304" pitchFamily="18" charset="0"/>
                <a:cs typeface="Times New Roman" panose="02020603050405020304" pitchFamily="18" charset="0"/>
              </a:rPr>
              <a:t>Constituées </a:t>
            </a:r>
            <a:r>
              <a:rPr lang="fr-FR" altLang="fr-FR" sz="2400">
                <a:latin typeface="Times New Roman" panose="02020603050405020304" pitchFamily="18" charset="0"/>
                <a:cs typeface="Calibri" panose="020F0502020204030204" pitchFamily="34" charset="0"/>
                <a:sym typeface="Wingdings" panose="05000000000000000000" pitchFamily="2" charset="2"/>
              </a:rPr>
              <a:t> </a:t>
            </a:r>
            <a:r>
              <a:rPr lang="fr-FR" altLang="fr-FR" sz="2400">
                <a:latin typeface="Times New Roman" panose="02020603050405020304" pitchFamily="18" charset="0"/>
                <a:cs typeface="Times New Roman" panose="02020603050405020304" pitchFamily="18" charset="0"/>
              </a:rPr>
              <a:t>de particules (qui leur donnent leur caractère opaque) </a:t>
            </a:r>
          </a:p>
          <a:p>
            <a:pPr algn="just">
              <a:buClr>
                <a:srgbClr val="D34817"/>
              </a:buClr>
              <a:buFontTx/>
              <a:buNone/>
            </a:pPr>
            <a:endParaRPr lang="fr-FR" altLang="fr-FR" sz="2400">
              <a:latin typeface="Times New Roman" panose="02020603050405020304" pitchFamily="18" charset="0"/>
              <a:cs typeface="Times New Roman" panose="02020603050405020304" pitchFamily="18" charset="0"/>
            </a:endParaRPr>
          </a:p>
          <a:p>
            <a:pPr algn="just">
              <a:buClr>
                <a:srgbClr val="D34817"/>
              </a:buClr>
              <a:buFontTx/>
              <a:buNone/>
            </a:pPr>
            <a:r>
              <a:rPr lang="fr-FR" altLang="fr-FR" sz="2400">
                <a:latin typeface="Times New Roman" panose="02020603050405020304" pitchFamily="18" charset="0"/>
                <a:cs typeface="Calibri" panose="020F0502020204030204" pitchFamily="34" charset="0"/>
                <a:sym typeface="Wingdings" panose="05000000000000000000" pitchFamily="2" charset="2"/>
              </a:rPr>
              <a:t> </a:t>
            </a:r>
            <a:r>
              <a:rPr lang="fr-FR" altLang="fr-FR" sz="2400">
                <a:latin typeface="Times New Roman" panose="02020603050405020304" pitchFamily="18" charset="0"/>
                <a:cs typeface="Times New Roman" panose="02020603050405020304" pitchFamily="18" charset="0"/>
                <a:sym typeface="Wingdings" panose="05000000000000000000" pitchFamily="2" charset="2"/>
              </a:rPr>
              <a:t>P</a:t>
            </a:r>
            <a:r>
              <a:rPr lang="fr-FR" altLang="fr-FR" sz="2400">
                <a:latin typeface="Times New Roman" panose="02020603050405020304" pitchFamily="18" charset="0"/>
                <a:cs typeface="Times New Roman" panose="02020603050405020304" pitchFamily="18" charset="0"/>
              </a:rPr>
              <a:t>roduits de combustion (CO) et grande quantité de gaz imbrûlés qui leur donnent leur caractère inflammable.</a:t>
            </a:r>
          </a:p>
        </p:txBody>
      </p:sp>
      <p:sp>
        <p:nvSpPr>
          <p:cNvPr id="38917" name="Rectangle 11">
            <a:extLst>
              <a:ext uri="{FF2B5EF4-FFF2-40B4-BE49-F238E27FC236}">
                <a16:creationId xmlns:a16="http://schemas.microsoft.com/office/drawing/2014/main" id="{9BADA891-895B-2A5A-45AA-91D9F1B8D519}"/>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8918" name="Rectangle 2">
            <a:extLst>
              <a:ext uri="{FF2B5EF4-FFF2-40B4-BE49-F238E27FC236}">
                <a16:creationId xmlns:a16="http://schemas.microsoft.com/office/drawing/2014/main" id="{12D34E34-08A6-2169-8B53-F70E62E02014}"/>
              </a:ext>
            </a:extLst>
          </p:cNvPr>
          <p:cNvSpPr>
            <a:spLocks noChangeArrowheads="1"/>
          </p:cNvSpPr>
          <p:nvPr/>
        </p:nvSpPr>
        <p:spPr bwMode="auto">
          <a:xfrm>
            <a:off x="3700463" y="2794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38919" name="Image 1">
            <a:extLst>
              <a:ext uri="{FF2B5EF4-FFF2-40B4-BE49-F238E27FC236}">
                <a16:creationId xmlns:a16="http://schemas.microsoft.com/office/drawing/2014/main" id="{B8993820-F894-415B-A320-E02C659A28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638" t="11551" r="49646" b="12724"/>
          <a:stretch>
            <a:fillRect/>
          </a:stretch>
        </p:blipFill>
        <p:spPr bwMode="auto">
          <a:xfrm>
            <a:off x="6357938" y="1331913"/>
            <a:ext cx="1598612"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Image 1">
            <a:extLst>
              <a:ext uri="{FF2B5EF4-FFF2-40B4-BE49-F238E27FC236}">
                <a16:creationId xmlns:a16="http://schemas.microsoft.com/office/drawing/2014/main" id="{FDD75E70-711B-E40A-D905-45B65169A3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551" r="87369" b="12724"/>
          <a:stretch>
            <a:fillRect/>
          </a:stretch>
        </p:blipFill>
        <p:spPr bwMode="auto">
          <a:xfrm>
            <a:off x="8004175" y="1331913"/>
            <a:ext cx="8890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Rectangle 4">
            <a:extLst>
              <a:ext uri="{FF2B5EF4-FFF2-40B4-BE49-F238E27FC236}">
                <a16:creationId xmlns:a16="http://schemas.microsoft.com/office/drawing/2014/main" id="{457AF3C2-AAE4-15CE-5027-3A0EC056B22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u numéro de diapositive 3">
            <a:extLst>
              <a:ext uri="{FF2B5EF4-FFF2-40B4-BE49-F238E27FC236}">
                <a16:creationId xmlns:a16="http://schemas.microsoft.com/office/drawing/2014/main" id="{2CC7CFAB-61BC-CB32-C0F6-24A0FC928570}"/>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7645F14-908B-47BE-9862-2AE8969976B8}" type="slidenum">
              <a:rPr lang="fr-FR" altLang="fr-FR" sz="1200">
                <a:solidFill>
                  <a:srgbClr val="898989"/>
                </a:solidFill>
              </a:rPr>
              <a:pPr algn="r" eaLnBrk="1" hangingPunct="1">
                <a:spcBef>
                  <a:spcPct val="0"/>
                </a:spcBef>
                <a:buFontTx/>
                <a:buNone/>
              </a:pPr>
              <a:t>37</a:t>
            </a:fld>
            <a:endParaRPr lang="fr-FR" altLang="fr-FR" sz="1200">
              <a:solidFill>
                <a:srgbClr val="898989"/>
              </a:solidFill>
            </a:endParaRPr>
          </a:p>
        </p:txBody>
      </p:sp>
      <p:sp>
        <p:nvSpPr>
          <p:cNvPr id="39939" name="Titre 8">
            <a:extLst>
              <a:ext uri="{FF2B5EF4-FFF2-40B4-BE49-F238E27FC236}">
                <a16:creationId xmlns:a16="http://schemas.microsoft.com/office/drawing/2014/main" id="{8A1FA9BB-5616-9218-15B3-1302663332DC}"/>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6" name="ZoneTexte 5">
            <a:extLst>
              <a:ext uri="{FF2B5EF4-FFF2-40B4-BE49-F238E27FC236}">
                <a16:creationId xmlns:a16="http://schemas.microsoft.com/office/drawing/2014/main" id="{93F641A5-2289-9126-9A2F-8ADBA084BA65}"/>
              </a:ext>
            </a:extLst>
          </p:cNvPr>
          <p:cNvSpPr txBox="1"/>
          <p:nvPr/>
        </p:nvSpPr>
        <p:spPr>
          <a:xfrm>
            <a:off x="381000" y="1295400"/>
            <a:ext cx="5775325" cy="3859213"/>
          </a:xfrm>
          <a:prstGeom prst="rect">
            <a:avLst/>
          </a:prstGeom>
          <a:noFill/>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20000"/>
              </a:spcBef>
              <a:buClr>
                <a:srgbClr val="D34817"/>
              </a:buClr>
              <a:buFontTx/>
              <a:buChar char="•"/>
              <a:defRPr/>
            </a:pPr>
            <a:r>
              <a:rPr lang="fr-FR" altLang="fr-FR" sz="2400" dirty="0">
                <a:solidFill>
                  <a:srgbClr val="000000"/>
                </a:solidFill>
                <a:latin typeface="Times New Roman" panose="02020603050405020304" pitchFamily="18" charset="0"/>
                <a:cs typeface="Times New Roman" panose="02020603050405020304" pitchFamily="18" charset="0"/>
              </a:rPr>
              <a:t>  </a:t>
            </a:r>
            <a:r>
              <a:rPr lang="fr-FR" altLang="fr-FR" sz="2400" b="1" u="sng" dirty="0">
                <a:solidFill>
                  <a:srgbClr val="000000"/>
                </a:solidFill>
                <a:latin typeface="Times New Roman" panose="02020603050405020304" pitchFamily="18" charset="0"/>
                <a:cs typeface="Times New Roman" panose="02020603050405020304" pitchFamily="18" charset="0"/>
              </a:rPr>
              <a:t>Phase de croissance – partie 1 :</a:t>
            </a:r>
          </a:p>
          <a:p>
            <a:pPr algn="just">
              <a:spcBef>
                <a:spcPct val="20000"/>
              </a:spcBef>
              <a:buClr>
                <a:srgbClr val="D34817"/>
              </a:buClr>
              <a:buFontTx/>
              <a:buChar char="•"/>
              <a:defRPr/>
            </a:pPr>
            <a:endParaRPr lang="fr-FR" altLang="fr-FR" sz="2400" dirty="0">
              <a:solidFill>
                <a:srgbClr val="000000"/>
              </a:solidFill>
              <a:latin typeface="Times New Roman" panose="02020603050405020304" pitchFamily="18" charset="0"/>
              <a:cs typeface="Times New Roman" panose="02020603050405020304" pitchFamily="18" charset="0"/>
            </a:endParaRPr>
          </a:p>
          <a:p>
            <a:pPr>
              <a:defRPr/>
            </a:pPr>
            <a:r>
              <a:rPr lang="fr-FR" sz="2400" b="1" dirty="0">
                <a:latin typeface="Times New Roman" panose="02020603050405020304" pitchFamily="18" charset="0"/>
                <a:cs typeface="Times New Roman" panose="02020603050405020304" pitchFamily="18" charset="0"/>
              </a:rPr>
              <a:t>FLAMMES :</a:t>
            </a:r>
            <a:r>
              <a:rPr lang="fr-FR" altLang="fr-FR"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p>
          <a:p>
            <a:pPr>
              <a:defRPr/>
            </a:pPr>
            <a:endParaRPr lang="fr-FR" altLang="fr-FR"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marL="342900" indent="-342900">
              <a:buFont typeface="Wingdings" panose="05000000000000000000" pitchFamily="2" charset="2"/>
              <a:buChar char="è"/>
              <a:defRPr/>
            </a:pPr>
            <a:r>
              <a:rPr lang="fr-FR" sz="2400" dirty="0">
                <a:latin typeface="Times New Roman" panose="02020603050405020304" pitchFamily="18" charset="0"/>
                <a:cs typeface="Times New Roman" panose="02020603050405020304" pitchFamily="18" charset="0"/>
              </a:rPr>
              <a:t>Hautes issues d’un foyer qui a pris de la puissance mais qui reste toujours localisé. </a:t>
            </a:r>
          </a:p>
          <a:p>
            <a:pPr marL="342900" indent="-342900">
              <a:buFont typeface="Wingdings" panose="05000000000000000000" pitchFamily="2" charset="2"/>
              <a:buChar char="è"/>
              <a:defRPr/>
            </a:pPr>
            <a:endParaRPr lang="fr-FR" sz="2400" dirty="0">
              <a:latin typeface="Times New Roman" panose="02020603050405020304" pitchFamily="18" charset="0"/>
              <a:cs typeface="Times New Roman" panose="02020603050405020304" pitchFamily="18" charset="0"/>
            </a:endParaRPr>
          </a:p>
          <a:p>
            <a:pPr>
              <a:defRPr/>
            </a:pPr>
            <a:r>
              <a:rPr lang="fr-FR" sz="2400" dirty="0">
                <a:latin typeface="Times New Roman" panose="02020603050405020304" pitchFamily="18" charset="0"/>
                <a:cs typeface="Times New Roman" panose="02020603050405020304" pitchFamily="18" charset="0"/>
              </a:rPr>
              <a:t>Couleur peut commencer à virer à l’orange du fait de l’appauvrissement du taux d’O</a:t>
            </a:r>
            <a:r>
              <a:rPr lang="fr-FR" sz="2400" baseline="-25000" dirty="0">
                <a:latin typeface="Times New Roman" panose="02020603050405020304" pitchFamily="18" charset="0"/>
                <a:cs typeface="Times New Roman" panose="02020603050405020304" pitchFamily="18" charset="0"/>
              </a:rPr>
              <a:t>2</a:t>
            </a:r>
            <a:r>
              <a:rPr lang="fr-FR" sz="2400" dirty="0">
                <a:latin typeface="Times New Roman" panose="02020603050405020304" pitchFamily="18" charset="0"/>
                <a:cs typeface="Times New Roman" panose="02020603050405020304" pitchFamily="18" charset="0"/>
              </a:rPr>
              <a:t> dans la pièce.</a:t>
            </a:r>
          </a:p>
        </p:txBody>
      </p:sp>
      <p:sp>
        <p:nvSpPr>
          <p:cNvPr id="39941" name="Rectangle 11">
            <a:extLst>
              <a:ext uri="{FF2B5EF4-FFF2-40B4-BE49-F238E27FC236}">
                <a16:creationId xmlns:a16="http://schemas.microsoft.com/office/drawing/2014/main" id="{4B9DFDF6-A4CA-747E-44ED-DAA591E5D78E}"/>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9942" name="Rectangle 2">
            <a:extLst>
              <a:ext uri="{FF2B5EF4-FFF2-40B4-BE49-F238E27FC236}">
                <a16:creationId xmlns:a16="http://schemas.microsoft.com/office/drawing/2014/main" id="{70569880-561D-7ED2-2363-2C2C4E67E1AE}"/>
              </a:ext>
            </a:extLst>
          </p:cNvPr>
          <p:cNvSpPr>
            <a:spLocks noChangeArrowheads="1"/>
          </p:cNvSpPr>
          <p:nvPr/>
        </p:nvSpPr>
        <p:spPr bwMode="auto">
          <a:xfrm>
            <a:off x="3700463" y="2794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39943" name="Image 1">
            <a:extLst>
              <a:ext uri="{FF2B5EF4-FFF2-40B4-BE49-F238E27FC236}">
                <a16:creationId xmlns:a16="http://schemas.microsoft.com/office/drawing/2014/main" id="{5751F20D-D32E-D131-BEEA-BF41639E22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638" t="11551" r="49646" b="12724"/>
          <a:stretch>
            <a:fillRect/>
          </a:stretch>
        </p:blipFill>
        <p:spPr bwMode="auto">
          <a:xfrm>
            <a:off x="6357938" y="1331913"/>
            <a:ext cx="1598612"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Image 1">
            <a:extLst>
              <a:ext uri="{FF2B5EF4-FFF2-40B4-BE49-F238E27FC236}">
                <a16:creationId xmlns:a16="http://schemas.microsoft.com/office/drawing/2014/main" id="{4C71CDDE-B6AC-205D-E04B-7E7CA62A34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551" r="87369" b="12724"/>
          <a:stretch>
            <a:fillRect/>
          </a:stretch>
        </p:blipFill>
        <p:spPr bwMode="auto">
          <a:xfrm>
            <a:off x="8004175" y="1331913"/>
            <a:ext cx="8890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5" name="Rectangle 4">
            <a:extLst>
              <a:ext uri="{FF2B5EF4-FFF2-40B4-BE49-F238E27FC236}">
                <a16:creationId xmlns:a16="http://schemas.microsoft.com/office/drawing/2014/main" id="{B9C2CB99-06F2-55D6-06D5-FBEBB8B28BB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u numéro de diapositive 3">
            <a:extLst>
              <a:ext uri="{FF2B5EF4-FFF2-40B4-BE49-F238E27FC236}">
                <a16:creationId xmlns:a16="http://schemas.microsoft.com/office/drawing/2014/main" id="{6E7CD6FF-62AA-C2CF-043B-7509533864B9}"/>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0825BEC-0550-4989-B40D-6D4ECFCEEB4A}" type="slidenum">
              <a:rPr lang="fr-FR" altLang="fr-FR" sz="1200">
                <a:solidFill>
                  <a:srgbClr val="898989"/>
                </a:solidFill>
              </a:rPr>
              <a:pPr algn="r" eaLnBrk="1" hangingPunct="1">
                <a:spcBef>
                  <a:spcPct val="0"/>
                </a:spcBef>
                <a:buFontTx/>
                <a:buNone/>
              </a:pPr>
              <a:t>38</a:t>
            </a:fld>
            <a:endParaRPr lang="fr-FR" altLang="fr-FR" sz="1200">
              <a:solidFill>
                <a:srgbClr val="898989"/>
              </a:solidFill>
            </a:endParaRPr>
          </a:p>
        </p:txBody>
      </p:sp>
      <p:sp>
        <p:nvSpPr>
          <p:cNvPr id="40963" name="Titre 8">
            <a:extLst>
              <a:ext uri="{FF2B5EF4-FFF2-40B4-BE49-F238E27FC236}">
                <a16:creationId xmlns:a16="http://schemas.microsoft.com/office/drawing/2014/main" id="{4EC8112B-5C80-693F-D250-5AA92715D86E}"/>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40964" name="ZoneTexte 5">
            <a:extLst>
              <a:ext uri="{FF2B5EF4-FFF2-40B4-BE49-F238E27FC236}">
                <a16:creationId xmlns:a16="http://schemas.microsoft.com/office/drawing/2014/main" id="{734BF97A-E224-B9C3-21D4-42768023C1B5}"/>
              </a:ext>
            </a:extLst>
          </p:cNvPr>
          <p:cNvSpPr txBox="1">
            <a:spLocks noChangeArrowheads="1"/>
          </p:cNvSpPr>
          <p:nvPr/>
        </p:nvSpPr>
        <p:spPr bwMode="auto">
          <a:xfrm>
            <a:off x="381000" y="1295400"/>
            <a:ext cx="5976938"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Char char="•"/>
            </a:pPr>
            <a:r>
              <a:rPr lang="fr-FR" altLang="fr-FR" sz="2400">
                <a:solidFill>
                  <a:srgbClr val="000000"/>
                </a:solidFill>
                <a:latin typeface="Times New Roman" panose="02020603050405020304" pitchFamily="18" charset="0"/>
                <a:cs typeface="Times New Roman" panose="02020603050405020304" pitchFamily="18" charset="0"/>
              </a:rPr>
              <a:t>  </a:t>
            </a:r>
            <a:r>
              <a:rPr lang="fr-FR" altLang="fr-FR" sz="2400" b="1" u="sng">
                <a:solidFill>
                  <a:srgbClr val="000000"/>
                </a:solidFill>
                <a:latin typeface="Times New Roman" panose="02020603050405020304" pitchFamily="18" charset="0"/>
                <a:cs typeface="Times New Roman" panose="02020603050405020304" pitchFamily="18" charset="0"/>
              </a:rPr>
              <a:t>Phase de croissance – partie 1 :</a:t>
            </a:r>
          </a:p>
          <a:p>
            <a:pPr algn="just">
              <a:buClr>
                <a:srgbClr val="D34817"/>
              </a:buClr>
              <a:buFontTx/>
              <a:buChar char="•"/>
            </a:pPr>
            <a:endParaRPr lang="fr-FR" altLang="fr-FR" sz="24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400" b="1">
                <a:latin typeface="Times New Roman" panose="02020603050405020304" pitchFamily="18" charset="0"/>
                <a:cs typeface="Times New Roman" panose="02020603050405020304" pitchFamily="18" charset="0"/>
              </a:rPr>
              <a:t>CHALEUR :</a:t>
            </a:r>
            <a:r>
              <a:rPr lang="fr-FR" altLang="fr-FR" sz="2400">
                <a:latin typeface="Times New Roman" panose="02020603050405020304" pitchFamily="18" charset="0"/>
                <a:cs typeface="Times New Roman" panose="02020603050405020304" pitchFamily="18" charset="0"/>
              </a:rPr>
              <a:t> </a:t>
            </a:r>
          </a:p>
          <a:p>
            <a:pPr>
              <a:spcBef>
                <a:spcPct val="0"/>
              </a:spcBef>
              <a:buFontTx/>
              <a:buNone/>
            </a:pP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cs typeface="Times New Roman" panose="02020603050405020304" pitchFamily="18" charset="0"/>
              </a:rPr>
              <a:t>Foyer très rayonnant qui fait pyrolyser les éléments à proximité. </a:t>
            </a:r>
          </a:p>
          <a:p>
            <a:pPr>
              <a:spcBef>
                <a:spcPct val="0"/>
              </a:spcBef>
              <a:buFontTx/>
              <a:buNone/>
            </a:pPr>
            <a:r>
              <a:rPr lang="fr-FR" altLang="fr-FR" sz="2400">
                <a:latin typeface="Times New Roman" panose="02020603050405020304" pitchFamily="18" charset="0"/>
                <a:cs typeface="Times New Roman" panose="02020603050405020304" pitchFamily="18" charset="0"/>
              </a:rPr>
              <a:t>Les fumées montent en T° et commencent à « chauffer » l’ensemble du volume, notamment les parois qui absorbent pour l’instant une partie de la chaleur produite. </a:t>
            </a:r>
          </a:p>
          <a:p>
            <a:pPr>
              <a:spcBef>
                <a:spcPct val="0"/>
              </a:spcBef>
              <a:buFontTx/>
              <a:buNone/>
            </a:pPr>
            <a:r>
              <a:rPr lang="fr-FR" altLang="fr-FR" sz="2400">
                <a:latin typeface="Times New Roman" panose="02020603050405020304" pitchFamily="18" charset="0"/>
                <a:cs typeface="Times New Roman" panose="02020603050405020304" pitchFamily="18" charset="0"/>
              </a:rPr>
              <a:t>Un gradient de T° se met en place petit à petit.</a:t>
            </a:r>
          </a:p>
        </p:txBody>
      </p:sp>
      <p:sp>
        <p:nvSpPr>
          <p:cNvPr id="40965" name="Rectangle 11">
            <a:extLst>
              <a:ext uri="{FF2B5EF4-FFF2-40B4-BE49-F238E27FC236}">
                <a16:creationId xmlns:a16="http://schemas.microsoft.com/office/drawing/2014/main" id="{5A4BD97E-1B81-AC5F-EB12-D86EF5B1F8BD}"/>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0966" name="Rectangle 2">
            <a:extLst>
              <a:ext uri="{FF2B5EF4-FFF2-40B4-BE49-F238E27FC236}">
                <a16:creationId xmlns:a16="http://schemas.microsoft.com/office/drawing/2014/main" id="{576C85C0-5067-78A0-179D-3460DBFC592F}"/>
              </a:ext>
            </a:extLst>
          </p:cNvPr>
          <p:cNvSpPr>
            <a:spLocks noChangeArrowheads="1"/>
          </p:cNvSpPr>
          <p:nvPr/>
        </p:nvSpPr>
        <p:spPr bwMode="auto">
          <a:xfrm>
            <a:off x="3700463" y="2794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40967" name="Image 1">
            <a:extLst>
              <a:ext uri="{FF2B5EF4-FFF2-40B4-BE49-F238E27FC236}">
                <a16:creationId xmlns:a16="http://schemas.microsoft.com/office/drawing/2014/main" id="{BA215519-8CF0-FD59-A341-C069122167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638" t="11551" r="49646" b="12724"/>
          <a:stretch>
            <a:fillRect/>
          </a:stretch>
        </p:blipFill>
        <p:spPr bwMode="auto">
          <a:xfrm>
            <a:off x="6357938" y="1331913"/>
            <a:ext cx="1598612"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Image 1">
            <a:extLst>
              <a:ext uri="{FF2B5EF4-FFF2-40B4-BE49-F238E27FC236}">
                <a16:creationId xmlns:a16="http://schemas.microsoft.com/office/drawing/2014/main" id="{D0E6A480-BB3D-9550-C8F3-635507B817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551" r="87369" b="12724"/>
          <a:stretch>
            <a:fillRect/>
          </a:stretch>
        </p:blipFill>
        <p:spPr bwMode="auto">
          <a:xfrm>
            <a:off x="8004175" y="1331913"/>
            <a:ext cx="8890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9" name="Rectangle 4">
            <a:extLst>
              <a:ext uri="{FF2B5EF4-FFF2-40B4-BE49-F238E27FC236}">
                <a16:creationId xmlns:a16="http://schemas.microsoft.com/office/drawing/2014/main" id="{CB9EC092-7BE7-4A1C-F656-7E37ACE029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ce réservé du numéro de diapositive 3">
            <a:extLst>
              <a:ext uri="{FF2B5EF4-FFF2-40B4-BE49-F238E27FC236}">
                <a16:creationId xmlns:a16="http://schemas.microsoft.com/office/drawing/2014/main" id="{38BAA109-A34F-8F54-FCDA-A19B7049F5F7}"/>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FCCEA1E-1CCF-4A8E-B967-3A6BE05CAE51}" type="slidenum">
              <a:rPr lang="fr-FR" altLang="fr-FR" sz="1200">
                <a:solidFill>
                  <a:srgbClr val="898989"/>
                </a:solidFill>
              </a:rPr>
              <a:pPr algn="r" eaLnBrk="1" hangingPunct="1">
                <a:spcBef>
                  <a:spcPct val="0"/>
                </a:spcBef>
                <a:buFontTx/>
                <a:buNone/>
              </a:pPr>
              <a:t>39</a:t>
            </a:fld>
            <a:endParaRPr lang="fr-FR" altLang="fr-FR" sz="1200">
              <a:solidFill>
                <a:srgbClr val="898989"/>
              </a:solidFill>
            </a:endParaRPr>
          </a:p>
        </p:txBody>
      </p:sp>
      <p:sp>
        <p:nvSpPr>
          <p:cNvPr id="41987" name="Titre 8">
            <a:extLst>
              <a:ext uri="{FF2B5EF4-FFF2-40B4-BE49-F238E27FC236}">
                <a16:creationId xmlns:a16="http://schemas.microsoft.com/office/drawing/2014/main" id="{A33C63BB-5CF5-7A6F-455D-25E97EE3F3A6}"/>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41988" name="ZoneTexte 5">
            <a:extLst>
              <a:ext uri="{FF2B5EF4-FFF2-40B4-BE49-F238E27FC236}">
                <a16:creationId xmlns:a16="http://schemas.microsoft.com/office/drawing/2014/main" id="{A380A26F-A64A-D31F-280A-0E6052B9F403}"/>
              </a:ext>
            </a:extLst>
          </p:cNvPr>
          <p:cNvSpPr txBox="1">
            <a:spLocks noChangeArrowheads="1"/>
          </p:cNvSpPr>
          <p:nvPr/>
        </p:nvSpPr>
        <p:spPr bwMode="auto">
          <a:xfrm>
            <a:off x="381000" y="1295400"/>
            <a:ext cx="6040438"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Char char="•"/>
            </a:pPr>
            <a:r>
              <a:rPr lang="fr-FR" altLang="fr-FR" sz="2400">
                <a:solidFill>
                  <a:srgbClr val="000000"/>
                </a:solidFill>
                <a:latin typeface="Times New Roman" panose="02020603050405020304" pitchFamily="18" charset="0"/>
                <a:cs typeface="Times New Roman" panose="02020603050405020304" pitchFamily="18" charset="0"/>
              </a:rPr>
              <a:t>  </a:t>
            </a:r>
            <a:r>
              <a:rPr lang="fr-FR" altLang="fr-FR" sz="2400" b="1" u="sng">
                <a:solidFill>
                  <a:srgbClr val="000000"/>
                </a:solidFill>
                <a:latin typeface="Times New Roman" panose="02020603050405020304" pitchFamily="18" charset="0"/>
                <a:cs typeface="Times New Roman" panose="02020603050405020304" pitchFamily="18" charset="0"/>
              </a:rPr>
              <a:t>Phase de croissance – partie 1 :</a:t>
            </a:r>
          </a:p>
          <a:p>
            <a:pPr algn="just">
              <a:buClr>
                <a:srgbClr val="D34817"/>
              </a:buClr>
              <a:buFontTx/>
              <a:buChar char="•"/>
            </a:pPr>
            <a:endParaRPr lang="fr-FR" altLang="fr-FR" sz="24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400" b="1">
                <a:latin typeface="Times New Roman" panose="02020603050405020304" pitchFamily="18" charset="0"/>
                <a:cs typeface="Times New Roman" panose="02020603050405020304" pitchFamily="18" charset="0"/>
              </a:rPr>
              <a:t>OUVRANTS :</a:t>
            </a:r>
            <a:r>
              <a:rPr lang="fr-FR" altLang="fr-FR" sz="2400">
                <a:latin typeface="Times New Roman" panose="02020603050405020304" pitchFamily="18" charset="0"/>
                <a:cs typeface="Times New Roman" panose="02020603050405020304" pitchFamily="18" charset="0"/>
              </a:rPr>
              <a:t> </a:t>
            </a:r>
          </a:p>
          <a:p>
            <a:pPr>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S</a:t>
            </a:r>
            <a:r>
              <a:rPr lang="fr-FR" altLang="fr-FR" sz="2400">
                <a:latin typeface="Times New Roman" panose="02020603050405020304" pitchFamily="18" charset="0"/>
                <a:cs typeface="Times New Roman" panose="02020603050405020304" pitchFamily="18" charset="0"/>
              </a:rPr>
              <a:t>uffisamment ouvert pour permettre l’apport continuel en air frais, donc en comburant (O</a:t>
            </a:r>
            <a:r>
              <a:rPr lang="fr-FR" altLang="fr-FR" sz="2400" baseline="-25000">
                <a:latin typeface="Times New Roman" panose="02020603050405020304" pitchFamily="18" charset="0"/>
                <a:cs typeface="Times New Roman" panose="02020603050405020304" pitchFamily="18" charset="0"/>
              </a:rPr>
              <a:t>2</a:t>
            </a:r>
            <a:r>
              <a:rPr lang="fr-FR" altLang="fr-FR" sz="2400">
                <a:latin typeface="Times New Roman" panose="02020603050405020304" pitchFamily="18" charset="0"/>
                <a:cs typeface="Times New Roman" panose="02020603050405020304" pitchFamily="18" charset="0"/>
              </a:rPr>
              <a:t>). </a:t>
            </a:r>
          </a:p>
          <a:p>
            <a:pPr>
              <a:spcBef>
                <a:spcPct val="0"/>
              </a:spcBef>
              <a:buFontTx/>
              <a:buNone/>
            </a:pPr>
            <a:r>
              <a:rPr lang="fr-FR" altLang="fr-FR" sz="2400">
                <a:latin typeface="Times New Roman" panose="02020603050405020304" pitchFamily="18" charset="0"/>
                <a:cs typeface="Times New Roman" panose="02020603050405020304" pitchFamily="18" charset="0"/>
              </a:rPr>
              <a:t>Plus l’ouvrant est grand, + le foyer est vif.</a:t>
            </a:r>
          </a:p>
          <a:p>
            <a:pPr algn="just">
              <a:buClr>
                <a:srgbClr val="D34817"/>
              </a:buClr>
              <a:buFontTx/>
              <a:buNone/>
            </a:pPr>
            <a:endParaRPr lang="fr-FR" altLang="fr-FR" sz="2400">
              <a:solidFill>
                <a:srgbClr val="000000"/>
              </a:solidFill>
              <a:latin typeface="Times New Roman" panose="02020603050405020304" pitchFamily="18" charset="0"/>
              <a:cs typeface="Times New Roman" panose="02020603050405020304" pitchFamily="18" charset="0"/>
            </a:endParaRPr>
          </a:p>
          <a:p>
            <a:pPr algn="just">
              <a:buClr>
                <a:srgbClr val="D34817"/>
              </a:buClr>
              <a:buFontTx/>
              <a:buNone/>
            </a:pPr>
            <a:endParaRPr lang="fr-FR" altLang="fr-FR" sz="2400">
              <a:solidFill>
                <a:srgbClr val="000000"/>
              </a:solidFill>
              <a:latin typeface="Times New Roman" panose="02020603050405020304" pitchFamily="18" charset="0"/>
              <a:cs typeface="Times New Roman" panose="02020603050405020304" pitchFamily="18" charset="0"/>
            </a:endParaRPr>
          </a:p>
          <a:p>
            <a:pPr algn="just">
              <a:buClr>
                <a:srgbClr val="D34817"/>
              </a:buClr>
              <a:buFontTx/>
              <a:buNone/>
            </a:pPr>
            <a:r>
              <a:rPr lang="fr-FR" altLang="fr-FR" sz="2400" b="1">
                <a:latin typeface="Times New Roman" panose="02020603050405020304" pitchFamily="18" charset="0"/>
                <a:cs typeface="Times New Roman" panose="02020603050405020304" pitchFamily="18" charset="0"/>
              </a:rPr>
              <a:t>SONS :</a:t>
            </a:r>
            <a:r>
              <a:rPr lang="fr-FR" altLang="fr-FR" sz="2400">
                <a:latin typeface="Times New Roman" panose="02020603050405020304" pitchFamily="18" charset="0"/>
                <a:cs typeface="Times New Roman" panose="02020603050405020304" pitchFamily="18" charset="0"/>
              </a:rPr>
              <a:t> Crépitements perceptibles et nets.</a:t>
            </a:r>
          </a:p>
        </p:txBody>
      </p:sp>
      <p:sp>
        <p:nvSpPr>
          <p:cNvPr id="41989" name="Rectangle 11">
            <a:extLst>
              <a:ext uri="{FF2B5EF4-FFF2-40B4-BE49-F238E27FC236}">
                <a16:creationId xmlns:a16="http://schemas.microsoft.com/office/drawing/2014/main" id="{AA8274AD-D6C5-172A-7D34-4FA18B5FD6B3}"/>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1990" name="Rectangle 2">
            <a:extLst>
              <a:ext uri="{FF2B5EF4-FFF2-40B4-BE49-F238E27FC236}">
                <a16:creationId xmlns:a16="http://schemas.microsoft.com/office/drawing/2014/main" id="{0CE8CAA3-0794-49BE-BC0A-C5262A9B71AF}"/>
              </a:ext>
            </a:extLst>
          </p:cNvPr>
          <p:cNvSpPr>
            <a:spLocks noChangeArrowheads="1"/>
          </p:cNvSpPr>
          <p:nvPr/>
        </p:nvSpPr>
        <p:spPr bwMode="auto">
          <a:xfrm>
            <a:off x="3700463" y="2794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41991" name="Image 1">
            <a:extLst>
              <a:ext uri="{FF2B5EF4-FFF2-40B4-BE49-F238E27FC236}">
                <a16:creationId xmlns:a16="http://schemas.microsoft.com/office/drawing/2014/main" id="{BA332295-A9C8-90D2-002A-49B0A4685C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638" t="11551" r="49646" b="12724"/>
          <a:stretch>
            <a:fillRect/>
          </a:stretch>
        </p:blipFill>
        <p:spPr bwMode="auto">
          <a:xfrm>
            <a:off x="6357938" y="1331913"/>
            <a:ext cx="1598612"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Image 1">
            <a:extLst>
              <a:ext uri="{FF2B5EF4-FFF2-40B4-BE49-F238E27FC236}">
                <a16:creationId xmlns:a16="http://schemas.microsoft.com/office/drawing/2014/main" id="{6ADA0E3C-2611-FD6F-6FCD-A930B3BB59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551" r="87369" b="12724"/>
          <a:stretch>
            <a:fillRect/>
          </a:stretch>
        </p:blipFill>
        <p:spPr bwMode="auto">
          <a:xfrm>
            <a:off x="8004175" y="1331913"/>
            <a:ext cx="8890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3" name="Rectangle 4">
            <a:extLst>
              <a:ext uri="{FF2B5EF4-FFF2-40B4-BE49-F238E27FC236}">
                <a16:creationId xmlns:a16="http://schemas.microsoft.com/office/drawing/2014/main" id="{D7EE4457-1799-9050-2825-1328ACFF21F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ce réservé du numéro de diapositive 3">
            <a:extLst>
              <a:ext uri="{FF2B5EF4-FFF2-40B4-BE49-F238E27FC236}">
                <a16:creationId xmlns:a16="http://schemas.microsoft.com/office/drawing/2014/main" id="{BAA5CBD5-AE96-0CCB-5D20-85F5A872CB0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31D3DA90-F98B-4FA7-A950-572F6B121467}" type="slidenum">
              <a:rPr lang="fr-FR" altLang="fr-FR" sz="1200" smtClean="0">
                <a:solidFill>
                  <a:srgbClr val="898989"/>
                </a:solidFill>
              </a:rPr>
              <a:pPr>
                <a:spcBef>
                  <a:spcPct val="0"/>
                </a:spcBef>
                <a:buFontTx/>
                <a:buNone/>
              </a:pPr>
              <a:t>4</a:t>
            </a:fld>
            <a:endParaRPr lang="fr-FR" altLang="fr-FR" sz="1200">
              <a:solidFill>
                <a:srgbClr val="898989"/>
              </a:solidFill>
            </a:endParaRPr>
          </a:p>
        </p:txBody>
      </p:sp>
      <p:sp>
        <p:nvSpPr>
          <p:cNvPr id="5" name="Titre 8">
            <a:extLst>
              <a:ext uri="{FF2B5EF4-FFF2-40B4-BE49-F238E27FC236}">
                <a16:creationId xmlns:a16="http://schemas.microsoft.com/office/drawing/2014/main" id="{60CA49EB-C59F-FF0E-C77E-9BC833CD2046}"/>
              </a:ext>
            </a:extLst>
          </p:cNvPr>
          <p:cNvSpPr>
            <a:spLocks noGrp="1"/>
          </p:cNvSpPr>
          <p:nvPr>
            <p:ph type="title"/>
          </p:nvPr>
        </p:nvSpPr>
        <p:spPr>
          <a:xfrm>
            <a:off x="250825" y="274638"/>
            <a:ext cx="8607425" cy="939800"/>
          </a:xfrm>
        </p:spPr>
        <p:txBody>
          <a:bodyPr/>
          <a:lstStyle/>
          <a:p>
            <a:pPr eaLnBrk="1" hangingPunct="1">
              <a:defRPr/>
            </a:pPr>
            <a:r>
              <a:rPr lang="fr-FR" sz="3200" b="1" dirty="0">
                <a:solidFill>
                  <a:schemeClr val="accent6">
                    <a:lumMod val="50000"/>
                  </a:schemeClr>
                </a:solidFill>
              </a:rPr>
              <a:t>Les causes des incendies</a:t>
            </a:r>
          </a:p>
        </p:txBody>
      </p:sp>
      <p:sp>
        <p:nvSpPr>
          <p:cNvPr id="6148" name="ZoneTexte 5">
            <a:extLst>
              <a:ext uri="{FF2B5EF4-FFF2-40B4-BE49-F238E27FC236}">
                <a16:creationId xmlns:a16="http://schemas.microsoft.com/office/drawing/2014/main" id="{78496981-4F8D-D311-6616-259EA5CB5FC6}"/>
              </a:ext>
            </a:extLst>
          </p:cNvPr>
          <p:cNvSpPr txBox="1">
            <a:spLocks noChangeArrowheads="1"/>
          </p:cNvSpPr>
          <p:nvPr/>
        </p:nvSpPr>
        <p:spPr bwMode="auto">
          <a:xfrm>
            <a:off x="381000" y="1295400"/>
            <a:ext cx="381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rPr>
              <a:t>Causes techniques :</a:t>
            </a:r>
          </a:p>
        </p:txBody>
      </p:sp>
      <p:sp>
        <p:nvSpPr>
          <p:cNvPr id="6149" name="Rectangle 1">
            <a:extLst>
              <a:ext uri="{FF2B5EF4-FFF2-40B4-BE49-F238E27FC236}">
                <a16:creationId xmlns:a16="http://schemas.microsoft.com/office/drawing/2014/main" id="{CCF2E171-148B-0CAF-4602-E411AA8DF50B}"/>
              </a:ext>
            </a:extLst>
          </p:cNvPr>
          <p:cNvSpPr>
            <a:spLocks noChangeArrowheads="1"/>
          </p:cNvSpPr>
          <p:nvPr/>
        </p:nvSpPr>
        <p:spPr bwMode="auto">
          <a:xfrm>
            <a:off x="539750" y="1989138"/>
            <a:ext cx="4572000"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50000"/>
              </a:lnSpc>
              <a:spcBef>
                <a:spcPct val="0"/>
              </a:spcBef>
              <a:buFont typeface="Wingdings" panose="05000000000000000000" pitchFamily="2" charset="2"/>
              <a:buChar char="Ø"/>
            </a:pPr>
            <a:r>
              <a:rPr lang="fr-FR" altLang="fr-FR" sz="2400">
                <a:latin typeface="Times New Roman" panose="02020603050405020304" pitchFamily="18" charset="0"/>
                <a:cs typeface="Arial" panose="020B0604020202020204" pitchFamily="34" charset="0"/>
              </a:rPr>
              <a:t> Chauffage,</a:t>
            </a:r>
          </a:p>
          <a:p>
            <a:pPr>
              <a:lnSpc>
                <a:spcPct val="150000"/>
              </a:lnSpc>
              <a:spcBef>
                <a:spcPct val="0"/>
              </a:spcBef>
              <a:buFont typeface="Wingdings" panose="05000000000000000000" pitchFamily="2" charset="2"/>
              <a:buChar char="Ø"/>
            </a:pPr>
            <a:r>
              <a:rPr lang="fr-FR" altLang="fr-FR" sz="2400">
                <a:latin typeface="Times New Roman" panose="02020603050405020304" pitchFamily="18" charset="0"/>
                <a:cs typeface="Arial" panose="020B0604020202020204" pitchFamily="34" charset="0"/>
              </a:rPr>
              <a:t> Frottements mécaniques,</a:t>
            </a:r>
          </a:p>
          <a:p>
            <a:pPr>
              <a:lnSpc>
                <a:spcPct val="150000"/>
              </a:lnSpc>
              <a:spcBef>
                <a:spcPct val="0"/>
              </a:spcBef>
              <a:buFont typeface="Wingdings" panose="05000000000000000000" pitchFamily="2" charset="2"/>
              <a:buChar char="Ø"/>
            </a:pPr>
            <a:r>
              <a:rPr lang="fr-FR" altLang="fr-FR" sz="2400">
                <a:latin typeface="Times New Roman" panose="02020603050405020304" pitchFamily="18" charset="0"/>
                <a:cs typeface="Arial" panose="020B0604020202020204" pitchFamily="34" charset="0"/>
              </a:rPr>
              <a:t> Électricité,</a:t>
            </a:r>
          </a:p>
          <a:p>
            <a:pPr>
              <a:lnSpc>
                <a:spcPct val="150000"/>
              </a:lnSpc>
              <a:spcBef>
                <a:spcPct val="0"/>
              </a:spcBef>
              <a:buFont typeface="Wingdings" panose="05000000000000000000" pitchFamily="2" charset="2"/>
              <a:buChar char="Ø"/>
            </a:pPr>
            <a:r>
              <a:rPr lang="fr-FR" altLang="fr-FR" sz="2400">
                <a:latin typeface="Times New Roman" panose="02020603050405020304" pitchFamily="18" charset="0"/>
                <a:cs typeface="Arial" panose="020B0604020202020204" pitchFamily="34" charset="0"/>
              </a:rPr>
              <a:t> Chimique.</a:t>
            </a:r>
          </a:p>
        </p:txBody>
      </p:sp>
      <p:pic>
        <p:nvPicPr>
          <p:cNvPr id="7" name="Picture 8" descr="http://fr.dreamstime.com/mélange-chimique-thumb14522719.jpg">
            <a:extLst>
              <a:ext uri="{FF2B5EF4-FFF2-40B4-BE49-F238E27FC236}">
                <a16:creationId xmlns:a16="http://schemas.microsoft.com/office/drawing/2014/main" id="{6951C18F-03FB-5C63-97EA-23E27FE18998}"/>
              </a:ext>
            </a:extLst>
          </p:cNvPr>
          <p:cNvPicPr>
            <a:picLocks noChangeAspect="1" noChangeArrowheads="1"/>
          </p:cNvPicPr>
          <p:nvPr/>
        </p:nvPicPr>
        <p:blipFill>
          <a:blip r:embed="rId2"/>
          <a:srcRect b="6666"/>
          <a:stretch>
            <a:fillRect/>
          </a:stretch>
        </p:blipFill>
        <p:spPr bwMode="auto">
          <a:xfrm>
            <a:off x="2899034" y="3202971"/>
            <a:ext cx="2118669" cy="2966095"/>
          </a:xfrm>
          <a:prstGeom prst="rect">
            <a:avLst/>
          </a:prstGeom>
          <a:ln>
            <a:noFill/>
          </a:ln>
          <a:effectLst>
            <a:softEdge rad="112500"/>
          </a:effectLst>
        </p:spPr>
      </p:pic>
      <p:pic>
        <p:nvPicPr>
          <p:cNvPr id="8" name="Picture 4" descr="http://www.calyxis.fr/images/stories/illustrations/miniatures/incendie-habitation/incendie-habitation-03.jpg">
            <a:extLst>
              <a:ext uri="{FF2B5EF4-FFF2-40B4-BE49-F238E27FC236}">
                <a16:creationId xmlns:a16="http://schemas.microsoft.com/office/drawing/2014/main" id="{AEF52CB0-9C89-B9F3-0ADD-B9A35DFDB2E1}"/>
              </a:ext>
            </a:extLst>
          </p:cNvPr>
          <p:cNvPicPr>
            <a:picLocks noChangeAspect="1" noChangeArrowheads="1"/>
          </p:cNvPicPr>
          <p:nvPr/>
        </p:nvPicPr>
        <p:blipFill>
          <a:blip r:embed="rId3"/>
          <a:srcRect l="10000" t="6667" r="6666" b="6666"/>
          <a:stretch>
            <a:fillRect/>
          </a:stretch>
        </p:blipFill>
        <p:spPr bwMode="auto">
          <a:xfrm>
            <a:off x="5793666" y="2209015"/>
            <a:ext cx="2642169" cy="2747572"/>
          </a:xfrm>
          <a:prstGeom prst="rect">
            <a:avLst/>
          </a:prstGeom>
          <a:ln>
            <a:noFill/>
          </a:ln>
          <a:effectLst>
            <a:softEdge rad="112500"/>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u numéro de diapositive 3">
            <a:extLst>
              <a:ext uri="{FF2B5EF4-FFF2-40B4-BE49-F238E27FC236}">
                <a16:creationId xmlns:a16="http://schemas.microsoft.com/office/drawing/2014/main" id="{1F1C00B2-6C2A-2C38-730B-4F68841098F1}"/>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74B297A-62DA-4921-8F3E-BE7388F8EA0B}" type="slidenum">
              <a:rPr lang="fr-FR" altLang="fr-FR" sz="1200">
                <a:solidFill>
                  <a:srgbClr val="898989"/>
                </a:solidFill>
              </a:rPr>
              <a:pPr algn="r" eaLnBrk="1" hangingPunct="1">
                <a:spcBef>
                  <a:spcPct val="0"/>
                </a:spcBef>
                <a:buFontTx/>
                <a:buNone/>
              </a:pPr>
              <a:t>40</a:t>
            </a:fld>
            <a:endParaRPr lang="fr-FR" altLang="fr-FR" sz="1200">
              <a:solidFill>
                <a:srgbClr val="898989"/>
              </a:solidFill>
            </a:endParaRPr>
          </a:p>
        </p:txBody>
      </p:sp>
      <p:sp>
        <p:nvSpPr>
          <p:cNvPr id="43011" name="Titre 8">
            <a:extLst>
              <a:ext uri="{FF2B5EF4-FFF2-40B4-BE49-F238E27FC236}">
                <a16:creationId xmlns:a16="http://schemas.microsoft.com/office/drawing/2014/main" id="{0B6615AC-1C1C-87BC-46EC-974A590348DC}"/>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43012" name="ZoneTexte 5">
            <a:extLst>
              <a:ext uri="{FF2B5EF4-FFF2-40B4-BE49-F238E27FC236}">
                <a16:creationId xmlns:a16="http://schemas.microsoft.com/office/drawing/2014/main" id="{71E78953-E9A9-FAC2-8E35-BFF6DF0824C6}"/>
              </a:ext>
            </a:extLst>
          </p:cNvPr>
          <p:cNvSpPr txBox="1">
            <a:spLocks noChangeArrowheads="1"/>
          </p:cNvSpPr>
          <p:nvPr/>
        </p:nvSpPr>
        <p:spPr bwMode="auto">
          <a:xfrm>
            <a:off x="381000" y="1295400"/>
            <a:ext cx="5607050" cy="356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Char char="•"/>
            </a:pPr>
            <a:r>
              <a:rPr lang="fr-FR" altLang="fr-FR" sz="2400">
                <a:solidFill>
                  <a:srgbClr val="000000"/>
                </a:solidFill>
                <a:latin typeface="Times New Roman" panose="02020603050405020304" pitchFamily="18" charset="0"/>
                <a:cs typeface="Times New Roman" panose="02020603050405020304" pitchFamily="18" charset="0"/>
              </a:rPr>
              <a:t>  </a:t>
            </a:r>
            <a:r>
              <a:rPr lang="fr-FR" altLang="fr-FR" sz="2400" b="1" u="sng">
                <a:solidFill>
                  <a:srgbClr val="000000"/>
                </a:solidFill>
                <a:latin typeface="Times New Roman" panose="02020603050405020304" pitchFamily="18" charset="0"/>
                <a:cs typeface="Times New Roman" panose="02020603050405020304" pitchFamily="18" charset="0"/>
              </a:rPr>
              <a:t>Phase de croissance – partie 1 :</a:t>
            </a:r>
          </a:p>
          <a:p>
            <a:pPr algn="just">
              <a:buClr>
                <a:srgbClr val="D34817"/>
              </a:buClr>
              <a:buFontTx/>
              <a:buChar char="•"/>
            </a:pPr>
            <a:endParaRPr lang="fr-FR" altLang="fr-FR" sz="2400">
              <a:solidFill>
                <a:srgbClr val="000000"/>
              </a:solidFill>
              <a:latin typeface="Times New Roman" panose="02020603050405020304" pitchFamily="18" charset="0"/>
              <a:cs typeface="Times New Roman" panose="02020603050405020304" pitchFamily="18" charset="0"/>
            </a:endParaRPr>
          </a:p>
          <a:p>
            <a:pPr algn="just">
              <a:buClr>
                <a:srgbClr val="D34817"/>
              </a:buClr>
              <a:buFontTx/>
              <a:buChar char="•"/>
            </a:pPr>
            <a:endParaRPr lang="fr-FR" altLang="fr-FR" sz="24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400" u="sng">
                <a:latin typeface="Times New Roman" panose="02020603050405020304" pitchFamily="18" charset="0"/>
                <a:cs typeface="Times New Roman" panose="02020603050405020304" pitchFamily="18" charset="0"/>
              </a:rPr>
              <a:t>Remarques complémentaires :</a:t>
            </a: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Times New Roman" panose="02020603050405020304" pitchFamily="18" charset="0"/>
              </a:rPr>
              <a:t> </a:t>
            </a:r>
          </a:p>
          <a:p>
            <a:pPr>
              <a:spcBef>
                <a:spcPct val="0"/>
              </a:spcBef>
              <a:buFontTx/>
              <a:buNone/>
            </a:pPr>
            <a:r>
              <a:rPr lang="fr-FR" altLang="fr-FR" sz="2400">
                <a:latin typeface="Times New Roman" panose="02020603050405020304" pitchFamily="18" charset="0"/>
                <a:cs typeface="Times New Roman" panose="02020603050405020304" pitchFamily="18" charset="0"/>
              </a:rPr>
              <a:t>Le feu d’un fauteuil peut emplir de fumées une couche de 1,50 m d’épaisseur sous le plafond d’une pièce de 20 m</a:t>
            </a:r>
            <a:r>
              <a:rPr lang="fr-FR" altLang="fr-FR" sz="2400" baseline="30000">
                <a:latin typeface="Times New Roman" panose="02020603050405020304" pitchFamily="18" charset="0"/>
                <a:cs typeface="Times New Roman" panose="02020603050405020304" pitchFamily="18" charset="0"/>
              </a:rPr>
              <a:t>2 </a:t>
            </a:r>
            <a:r>
              <a:rPr lang="fr-FR" altLang="fr-FR" sz="2400">
                <a:latin typeface="Times New Roman" panose="02020603050405020304" pitchFamily="18" charset="0"/>
                <a:cs typeface="Times New Roman" panose="02020603050405020304" pitchFamily="18" charset="0"/>
              </a:rPr>
              <a:t>de surface au sol en moins d’1 minute.</a:t>
            </a:r>
          </a:p>
        </p:txBody>
      </p:sp>
      <p:sp>
        <p:nvSpPr>
          <p:cNvPr id="43013" name="Rectangle 11">
            <a:extLst>
              <a:ext uri="{FF2B5EF4-FFF2-40B4-BE49-F238E27FC236}">
                <a16:creationId xmlns:a16="http://schemas.microsoft.com/office/drawing/2014/main" id="{054C7D91-42D4-CD31-14E3-D2656D594B35}"/>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3014" name="Rectangle 2">
            <a:extLst>
              <a:ext uri="{FF2B5EF4-FFF2-40B4-BE49-F238E27FC236}">
                <a16:creationId xmlns:a16="http://schemas.microsoft.com/office/drawing/2014/main" id="{7840A5BC-11EA-502B-D70C-38DCECA5CD90}"/>
              </a:ext>
            </a:extLst>
          </p:cNvPr>
          <p:cNvSpPr>
            <a:spLocks noChangeArrowheads="1"/>
          </p:cNvSpPr>
          <p:nvPr/>
        </p:nvSpPr>
        <p:spPr bwMode="auto">
          <a:xfrm>
            <a:off x="3700463" y="2794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43015" name="Image 1">
            <a:extLst>
              <a:ext uri="{FF2B5EF4-FFF2-40B4-BE49-F238E27FC236}">
                <a16:creationId xmlns:a16="http://schemas.microsoft.com/office/drawing/2014/main" id="{849C16C1-108C-04DE-1FD2-C53067E362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638" t="11551" r="49646" b="12724"/>
          <a:stretch>
            <a:fillRect/>
          </a:stretch>
        </p:blipFill>
        <p:spPr bwMode="auto">
          <a:xfrm>
            <a:off x="6156325" y="1331913"/>
            <a:ext cx="1598613"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Image 1">
            <a:extLst>
              <a:ext uri="{FF2B5EF4-FFF2-40B4-BE49-F238E27FC236}">
                <a16:creationId xmlns:a16="http://schemas.microsoft.com/office/drawing/2014/main" id="{9A1B9286-B5C7-4199-67BC-705D0751B6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551" r="87369" b="12724"/>
          <a:stretch>
            <a:fillRect/>
          </a:stretch>
        </p:blipFill>
        <p:spPr bwMode="auto">
          <a:xfrm>
            <a:off x="7921625" y="1331913"/>
            <a:ext cx="8890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7" name="Rectangle 4">
            <a:extLst>
              <a:ext uri="{FF2B5EF4-FFF2-40B4-BE49-F238E27FC236}">
                <a16:creationId xmlns:a16="http://schemas.microsoft.com/office/drawing/2014/main" id="{B382BFF4-BD6B-82CF-EF15-934F2EE1341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u numéro de diapositive 3">
            <a:extLst>
              <a:ext uri="{FF2B5EF4-FFF2-40B4-BE49-F238E27FC236}">
                <a16:creationId xmlns:a16="http://schemas.microsoft.com/office/drawing/2014/main" id="{929F67E8-9405-CC80-010C-E891F3E20CFD}"/>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D748971-379F-47C0-B575-9E0B17669438}" type="slidenum">
              <a:rPr lang="fr-FR" altLang="fr-FR" sz="1200">
                <a:solidFill>
                  <a:srgbClr val="898989"/>
                </a:solidFill>
              </a:rPr>
              <a:pPr algn="r" eaLnBrk="1" hangingPunct="1">
                <a:spcBef>
                  <a:spcPct val="0"/>
                </a:spcBef>
                <a:buFontTx/>
                <a:buNone/>
              </a:pPr>
              <a:t>41</a:t>
            </a:fld>
            <a:endParaRPr lang="fr-FR" altLang="fr-FR" sz="1200">
              <a:solidFill>
                <a:srgbClr val="898989"/>
              </a:solidFill>
            </a:endParaRPr>
          </a:p>
        </p:txBody>
      </p:sp>
      <p:sp>
        <p:nvSpPr>
          <p:cNvPr id="44035" name="Titre 8">
            <a:extLst>
              <a:ext uri="{FF2B5EF4-FFF2-40B4-BE49-F238E27FC236}">
                <a16:creationId xmlns:a16="http://schemas.microsoft.com/office/drawing/2014/main" id="{D458BF0E-3D2C-E31B-DE0B-B23177557A5B}"/>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6" name="ZoneTexte 5">
            <a:extLst>
              <a:ext uri="{FF2B5EF4-FFF2-40B4-BE49-F238E27FC236}">
                <a16:creationId xmlns:a16="http://schemas.microsoft.com/office/drawing/2014/main" id="{27766730-4C30-4362-4E31-97662340ADFF}"/>
              </a:ext>
            </a:extLst>
          </p:cNvPr>
          <p:cNvSpPr txBox="1"/>
          <p:nvPr/>
        </p:nvSpPr>
        <p:spPr>
          <a:xfrm>
            <a:off x="381000" y="1295400"/>
            <a:ext cx="5916613" cy="4597400"/>
          </a:xfrm>
          <a:prstGeom prst="rect">
            <a:avLst/>
          </a:prstGeom>
          <a:noFill/>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20000"/>
              </a:spcBef>
              <a:buClr>
                <a:srgbClr val="D34817"/>
              </a:buClr>
              <a:buFontTx/>
              <a:buChar char="•"/>
              <a:defRPr/>
            </a:pPr>
            <a:r>
              <a:rPr lang="fr-FR" altLang="fr-FR" sz="2400" dirty="0">
                <a:solidFill>
                  <a:srgbClr val="000000"/>
                </a:solidFill>
                <a:latin typeface="Times New Roman" panose="02020603050405020304" pitchFamily="18" charset="0"/>
                <a:cs typeface="Times New Roman" panose="02020603050405020304" pitchFamily="18" charset="0"/>
              </a:rPr>
              <a:t>  </a:t>
            </a:r>
            <a:r>
              <a:rPr lang="fr-FR" altLang="fr-FR" sz="2400" b="1" u="sng" dirty="0">
                <a:solidFill>
                  <a:srgbClr val="000000"/>
                </a:solidFill>
                <a:latin typeface="Times New Roman" panose="02020603050405020304" pitchFamily="18" charset="0"/>
                <a:cs typeface="Times New Roman" panose="02020603050405020304" pitchFamily="18" charset="0"/>
              </a:rPr>
              <a:t>Phase de croissance – partie 2 :</a:t>
            </a:r>
          </a:p>
          <a:p>
            <a:pPr algn="just">
              <a:spcBef>
                <a:spcPct val="20000"/>
              </a:spcBef>
              <a:buClr>
                <a:srgbClr val="D34817"/>
              </a:buClr>
              <a:buFontTx/>
              <a:buChar char="•"/>
              <a:defRPr/>
            </a:pPr>
            <a:endParaRPr lang="fr-FR" altLang="fr-FR" sz="2400" dirty="0">
              <a:solidFill>
                <a:srgbClr val="000000"/>
              </a:solidFill>
              <a:latin typeface="Times New Roman" panose="02020603050405020304" pitchFamily="18" charset="0"/>
              <a:cs typeface="Times New Roman" panose="02020603050405020304" pitchFamily="18" charset="0"/>
            </a:endParaRPr>
          </a:p>
          <a:p>
            <a:pPr>
              <a:defRPr/>
            </a:pPr>
            <a:r>
              <a:rPr lang="fr-FR" sz="2400" b="1" dirty="0">
                <a:latin typeface="Times New Roman" panose="02020603050405020304" pitchFamily="18" charset="0"/>
                <a:cs typeface="Times New Roman" panose="02020603050405020304" pitchFamily="18" charset="0"/>
              </a:rPr>
              <a:t>FUMÉES : </a:t>
            </a:r>
            <a:r>
              <a:rPr lang="fr-FR" sz="2400" dirty="0">
                <a:latin typeface="Times New Roman" panose="02020603050405020304" pitchFamily="18" charset="0"/>
                <a:cs typeface="Times New Roman" panose="02020603050405020304" pitchFamily="18" charset="0"/>
              </a:rPr>
              <a:t>Couche très épaisse et continue à se charger de « combustibles », notamment en CO. </a:t>
            </a:r>
          </a:p>
          <a:p>
            <a:pPr>
              <a:defRPr/>
            </a:pPr>
            <a:endParaRPr lang="fr-FR"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è"/>
              <a:defRPr/>
            </a:pPr>
            <a:r>
              <a:rPr lang="fr-FR" sz="2400" dirty="0">
                <a:latin typeface="Times New Roman" panose="02020603050405020304" pitchFamily="18" charset="0"/>
                <a:cs typeface="Times New Roman" panose="02020603050405020304" pitchFamily="18" charset="0"/>
              </a:rPr>
              <a:t>Deviennent très rayonnantes et la zone neutre descend rapidement jusqu’à se stabiliser (H libre </a:t>
            </a:r>
            <a:r>
              <a:rPr lang="fr-FR" sz="2400" dirty="0">
                <a:latin typeface="Times New Roman" panose="02020603050405020304" pitchFamily="18" charset="0"/>
                <a:cs typeface="Times New Roman" panose="02020603050405020304" pitchFamily="18" charset="0"/>
                <a:sym typeface="Symbol" panose="05050102010706020507" pitchFamily="18" charset="2"/>
              </a:rPr>
              <a:t></a:t>
            </a:r>
            <a:r>
              <a:rPr lang="fr-FR" sz="2400" dirty="0">
                <a:latin typeface="Times New Roman" panose="02020603050405020304" pitchFamily="18" charset="0"/>
                <a:cs typeface="Times New Roman" panose="02020603050405020304" pitchFamily="18" charset="0"/>
              </a:rPr>
              <a:t> 80 cm). </a:t>
            </a:r>
          </a:p>
          <a:p>
            <a:pPr marL="342900" indent="-342900">
              <a:buFont typeface="Wingdings" panose="05000000000000000000" pitchFamily="2" charset="2"/>
              <a:buChar char="è"/>
              <a:defRPr/>
            </a:pPr>
            <a:endParaRPr lang="fr-FR" sz="2400" dirty="0">
              <a:latin typeface="Times New Roman" panose="02020603050405020304" pitchFamily="18" charset="0"/>
              <a:cs typeface="Times New Roman" panose="02020603050405020304" pitchFamily="18" charset="0"/>
            </a:endParaRPr>
          </a:p>
          <a:p>
            <a:pPr>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P</a:t>
            </a:r>
            <a:r>
              <a:rPr lang="fr-FR" sz="2400" dirty="0">
                <a:latin typeface="Times New Roman" panose="02020603050405020304" pitchFamily="18" charset="0"/>
                <a:cs typeface="Times New Roman" panose="02020603050405020304" pitchFamily="18" charset="0"/>
              </a:rPr>
              <a:t>erte de visibilité totale au-dessus de celle-ci. </a:t>
            </a:r>
          </a:p>
        </p:txBody>
      </p:sp>
      <p:sp>
        <p:nvSpPr>
          <p:cNvPr id="44037" name="Rectangle 11">
            <a:extLst>
              <a:ext uri="{FF2B5EF4-FFF2-40B4-BE49-F238E27FC236}">
                <a16:creationId xmlns:a16="http://schemas.microsoft.com/office/drawing/2014/main" id="{C27C25BA-4ADD-72D3-86D9-6F6A332135CE}"/>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44038" name="Image 1">
            <a:extLst>
              <a:ext uri="{FF2B5EF4-FFF2-40B4-BE49-F238E27FC236}">
                <a16:creationId xmlns:a16="http://schemas.microsoft.com/office/drawing/2014/main" id="{9F857E50-0810-5D50-54E4-77E23EECB5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551" r="87369" b="12724"/>
          <a:stretch>
            <a:fillRect/>
          </a:stretch>
        </p:blipFill>
        <p:spPr bwMode="auto">
          <a:xfrm>
            <a:off x="8004175" y="1331913"/>
            <a:ext cx="8890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Rectangle 2">
            <a:extLst>
              <a:ext uri="{FF2B5EF4-FFF2-40B4-BE49-F238E27FC236}">
                <a16:creationId xmlns:a16="http://schemas.microsoft.com/office/drawing/2014/main" id="{F6053FB8-2D70-163F-EFBA-56A4B93A44A1}"/>
              </a:ext>
            </a:extLst>
          </p:cNvPr>
          <p:cNvSpPr>
            <a:spLocks noChangeArrowheads="1"/>
          </p:cNvSpPr>
          <p:nvPr/>
        </p:nvSpPr>
        <p:spPr bwMode="auto">
          <a:xfrm>
            <a:off x="974725" y="2660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44040" name="Image 1">
            <a:extLst>
              <a:ext uri="{FF2B5EF4-FFF2-40B4-BE49-F238E27FC236}">
                <a16:creationId xmlns:a16="http://schemas.microsoft.com/office/drawing/2014/main" id="{81DDE687-7DEC-CF04-26C3-25C6B71009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213" t="8212" r="43942" b="9860"/>
          <a:stretch>
            <a:fillRect/>
          </a:stretch>
        </p:blipFill>
        <p:spPr bwMode="auto">
          <a:xfrm>
            <a:off x="6345238" y="1368425"/>
            <a:ext cx="1611312"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u numéro de diapositive 3">
            <a:extLst>
              <a:ext uri="{FF2B5EF4-FFF2-40B4-BE49-F238E27FC236}">
                <a16:creationId xmlns:a16="http://schemas.microsoft.com/office/drawing/2014/main" id="{F89A3F1C-66F4-4CAC-BCBD-87D1E70184C7}"/>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3F096F3-A0C1-4EF2-B5B3-914E5A7CA67A}" type="slidenum">
              <a:rPr lang="fr-FR" altLang="fr-FR" sz="1200">
                <a:solidFill>
                  <a:srgbClr val="898989"/>
                </a:solidFill>
              </a:rPr>
              <a:pPr algn="r" eaLnBrk="1" hangingPunct="1">
                <a:spcBef>
                  <a:spcPct val="0"/>
                </a:spcBef>
                <a:buFontTx/>
                <a:buNone/>
              </a:pPr>
              <a:t>42</a:t>
            </a:fld>
            <a:endParaRPr lang="fr-FR" altLang="fr-FR" sz="1200">
              <a:solidFill>
                <a:srgbClr val="898989"/>
              </a:solidFill>
            </a:endParaRPr>
          </a:p>
        </p:txBody>
      </p:sp>
      <p:sp>
        <p:nvSpPr>
          <p:cNvPr id="45059" name="Titre 8">
            <a:extLst>
              <a:ext uri="{FF2B5EF4-FFF2-40B4-BE49-F238E27FC236}">
                <a16:creationId xmlns:a16="http://schemas.microsoft.com/office/drawing/2014/main" id="{99528F91-005E-B307-55A9-33E319D51599}"/>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6" name="ZoneTexte 5">
            <a:extLst>
              <a:ext uri="{FF2B5EF4-FFF2-40B4-BE49-F238E27FC236}">
                <a16:creationId xmlns:a16="http://schemas.microsoft.com/office/drawing/2014/main" id="{77FB88D9-6E2A-217F-C0CA-A4EB98931E75}"/>
              </a:ext>
            </a:extLst>
          </p:cNvPr>
          <p:cNvSpPr txBox="1"/>
          <p:nvPr/>
        </p:nvSpPr>
        <p:spPr>
          <a:xfrm>
            <a:off x="381000" y="1295400"/>
            <a:ext cx="6172200" cy="4597400"/>
          </a:xfrm>
          <a:prstGeom prst="rect">
            <a:avLst/>
          </a:prstGeom>
          <a:noFill/>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20000"/>
              </a:spcBef>
              <a:buClr>
                <a:srgbClr val="D34817"/>
              </a:buClr>
              <a:buFontTx/>
              <a:buChar char="•"/>
              <a:defRPr/>
            </a:pPr>
            <a:r>
              <a:rPr lang="fr-FR" altLang="fr-FR" sz="2400" dirty="0">
                <a:solidFill>
                  <a:srgbClr val="000000"/>
                </a:solidFill>
                <a:latin typeface="Times New Roman" panose="02020603050405020304" pitchFamily="18" charset="0"/>
                <a:cs typeface="Times New Roman" panose="02020603050405020304" pitchFamily="18" charset="0"/>
              </a:rPr>
              <a:t>  </a:t>
            </a:r>
            <a:r>
              <a:rPr lang="fr-FR" altLang="fr-FR" sz="2400" b="1" u="sng" dirty="0">
                <a:solidFill>
                  <a:srgbClr val="000000"/>
                </a:solidFill>
                <a:latin typeface="Times New Roman" panose="02020603050405020304" pitchFamily="18" charset="0"/>
                <a:cs typeface="Times New Roman" panose="02020603050405020304" pitchFamily="18" charset="0"/>
              </a:rPr>
              <a:t>Phase de croissance – partie 2 :</a:t>
            </a:r>
          </a:p>
          <a:p>
            <a:pPr algn="just">
              <a:spcBef>
                <a:spcPct val="20000"/>
              </a:spcBef>
              <a:buClr>
                <a:srgbClr val="D34817"/>
              </a:buClr>
              <a:buFontTx/>
              <a:buChar char="•"/>
              <a:defRPr/>
            </a:pPr>
            <a:endParaRPr lang="fr-FR" altLang="fr-FR" sz="2400" dirty="0">
              <a:solidFill>
                <a:srgbClr val="000000"/>
              </a:solidFill>
              <a:latin typeface="Times New Roman" panose="02020603050405020304" pitchFamily="18" charset="0"/>
              <a:cs typeface="Times New Roman" panose="02020603050405020304" pitchFamily="18" charset="0"/>
            </a:endParaRPr>
          </a:p>
          <a:p>
            <a:pPr>
              <a:defRPr/>
            </a:pPr>
            <a:r>
              <a:rPr lang="fr-FR" sz="2400" b="1" dirty="0">
                <a:latin typeface="Times New Roman" panose="02020603050405020304" pitchFamily="18" charset="0"/>
                <a:cs typeface="Times New Roman" panose="02020603050405020304" pitchFamily="18" charset="0"/>
              </a:rPr>
              <a:t>FUMÉES : </a:t>
            </a:r>
          </a:p>
          <a:p>
            <a:pPr marL="342900" indent="-342900">
              <a:buFont typeface="Wingdings" panose="05000000000000000000" pitchFamily="2" charset="2"/>
              <a:buChar char="è"/>
              <a:defRPr/>
            </a:pPr>
            <a:r>
              <a:rPr lang="fr-FR" sz="2400" dirty="0">
                <a:latin typeface="Times New Roman" panose="02020603050405020304" pitchFamily="18" charset="0"/>
                <a:cs typeface="Times New Roman" panose="02020603050405020304" pitchFamily="18" charset="0"/>
              </a:rPr>
              <a:t>Dans la couche de fumées, les produits imbrûlés atteignent leur T° d'auto-inflammation. </a:t>
            </a:r>
          </a:p>
          <a:p>
            <a:pPr>
              <a:defRPr/>
            </a:pPr>
            <a:r>
              <a:rPr lang="fr-FR" sz="2400" dirty="0">
                <a:latin typeface="Times New Roman" panose="02020603050405020304" pitchFamily="18" charset="0"/>
                <a:cs typeface="Times New Roman" panose="02020603050405020304" pitchFamily="18" charset="0"/>
              </a:rPr>
              <a:t>Au contact d’une poche de comburant : s’enflamment localement et temporairement = anges danseurs. </a:t>
            </a:r>
          </a:p>
          <a:p>
            <a:pPr>
              <a:defRPr/>
            </a:pPr>
            <a:endParaRPr lang="fr-FR" sz="2400" dirty="0">
              <a:latin typeface="Times New Roman" panose="02020603050405020304" pitchFamily="18" charset="0"/>
              <a:cs typeface="Times New Roman" panose="02020603050405020304" pitchFamily="18" charset="0"/>
            </a:endParaRPr>
          </a:p>
          <a:p>
            <a:pPr>
              <a:defRPr/>
            </a:pPr>
            <a:r>
              <a:rPr lang="fr-FR" sz="2400" dirty="0">
                <a:latin typeface="Times New Roman" panose="02020603050405020304" pitchFamily="18" charset="0"/>
                <a:cs typeface="Times New Roman" panose="02020603050405020304" pitchFamily="18" charset="0"/>
              </a:rPr>
              <a:t>Phénomène accélère la montée en T° de la couche de fumées.</a:t>
            </a:r>
          </a:p>
        </p:txBody>
      </p:sp>
      <p:sp>
        <p:nvSpPr>
          <p:cNvPr id="45061" name="Rectangle 11">
            <a:extLst>
              <a:ext uri="{FF2B5EF4-FFF2-40B4-BE49-F238E27FC236}">
                <a16:creationId xmlns:a16="http://schemas.microsoft.com/office/drawing/2014/main" id="{94318C56-6483-8873-A0B8-DA1F307DB068}"/>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45062" name="Image 1">
            <a:extLst>
              <a:ext uri="{FF2B5EF4-FFF2-40B4-BE49-F238E27FC236}">
                <a16:creationId xmlns:a16="http://schemas.microsoft.com/office/drawing/2014/main" id="{75B52AC6-469D-72AE-F061-E80275F4AB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551" r="87369" b="12724"/>
          <a:stretch>
            <a:fillRect/>
          </a:stretch>
        </p:blipFill>
        <p:spPr bwMode="auto">
          <a:xfrm>
            <a:off x="8004175" y="1331913"/>
            <a:ext cx="8890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Rectangle 2">
            <a:extLst>
              <a:ext uri="{FF2B5EF4-FFF2-40B4-BE49-F238E27FC236}">
                <a16:creationId xmlns:a16="http://schemas.microsoft.com/office/drawing/2014/main" id="{849B1A82-BABE-531B-5656-8BDE151822E8}"/>
              </a:ext>
            </a:extLst>
          </p:cNvPr>
          <p:cNvSpPr>
            <a:spLocks noChangeArrowheads="1"/>
          </p:cNvSpPr>
          <p:nvPr/>
        </p:nvSpPr>
        <p:spPr bwMode="auto">
          <a:xfrm>
            <a:off x="974725" y="2660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45064" name="Image 1">
            <a:extLst>
              <a:ext uri="{FF2B5EF4-FFF2-40B4-BE49-F238E27FC236}">
                <a16:creationId xmlns:a16="http://schemas.microsoft.com/office/drawing/2014/main" id="{E59B32C4-28AF-A85A-4C82-DBEDA92753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213" t="8212" r="43942" b="9860"/>
          <a:stretch>
            <a:fillRect/>
          </a:stretch>
        </p:blipFill>
        <p:spPr bwMode="auto">
          <a:xfrm>
            <a:off x="6362700" y="1317625"/>
            <a:ext cx="1611313"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u numéro de diapositive 3">
            <a:extLst>
              <a:ext uri="{FF2B5EF4-FFF2-40B4-BE49-F238E27FC236}">
                <a16:creationId xmlns:a16="http://schemas.microsoft.com/office/drawing/2014/main" id="{62988CDD-E29B-6332-2D11-A38CD848894A}"/>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0110421-9C68-4349-BB85-6A42EF099608}" type="slidenum">
              <a:rPr lang="fr-FR" altLang="fr-FR" sz="1200">
                <a:solidFill>
                  <a:srgbClr val="898989"/>
                </a:solidFill>
              </a:rPr>
              <a:pPr algn="r" eaLnBrk="1" hangingPunct="1">
                <a:spcBef>
                  <a:spcPct val="0"/>
                </a:spcBef>
                <a:buFontTx/>
                <a:buNone/>
              </a:pPr>
              <a:t>43</a:t>
            </a:fld>
            <a:endParaRPr lang="fr-FR" altLang="fr-FR" sz="1200">
              <a:solidFill>
                <a:srgbClr val="898989"/>
              </a:solidFill>
            </a:endParaRPr>
          </a:p>
        </p:txBody>
      </p:sp>
      <p:sp>
        <p:nvSpPr>
          <p:cNvPr id="46083" name="Titre 8">
            <a:extLst>
              <a:ext uri="{FF2B5EF4-FFF2-40B4-BE49-F238E27FC236}">
                <a16:creationId xmlns:a16="http://schemas.microsoft.com/office/drawing/2014/main" id="{8C0CBBEB-9695-A8E3-5EE2-2247257E063E}"/>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46084" name="ZoneTexte 5">
            <a:extLst>
              <a:ext uri="{FF2B5EF4-FFF2-40B4-BE49-F238E27FC236}">
                <a16:creationId xmlns:a16="http://schemas.microsoft.com/office/drawing/2014/main" id="{3F46DAC8-FB24-DD53-A3FD-1D04787612B1}"/>
              </a:ext>
            </a:extLst>
          </p:cNvPr>
          <p:cNvSpPr txBox="1">
            <a:spLocks noChangeArrowheads="1"/>
          </p:cNvSpPr>
          <p:nvPr/>
        </p:nvSpPr>
        <p:spPr bwMode="auto">
          <a:xfrm>
            <a:off x="381000" y="1295400"/>
            <a:ext cx="6040438"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Char char="•"/>
            </a:pPr>
            <a:r>
              <a:rPr lang="fr-FR" altLang="fr-FR" sz="2400">
                <a:solidFill>
                  <a:srgbClr val="000000"/>
                </a:solidFill>
                <a:latin typeface="Times New Roman" panose="02020603050405020304" pitchFamily="18" charset="0"/>
                <a:cs typeface="Times New Roman" panose="02020603050405020304" pitchFamily="18" charset="0"/>
              </a:rPr>
              <a:t>  </a:t>
            </a:r>
            <a:r>
              <a:rPr lang="fr-FR" altLang="fr-FR" sz="2400" b="1" u="sng">
                <a:solidFill>
                  <a:srgbClr val="000000"/>
                </a:solidFill>
                <a:latin typeface="Times New Roman" panose="02020603050405020304" pitchFamily="18" charset="0"/>
                <a:cs typeface="Times New Roman" panose="02020603050405020304" pitchFamily="18" charset="0"/>
              </a:rPr>
              <a:t>Phase de croissance – partie 2 :</a:t>
            </a:r>
          </a:p>
          <a:p>
            <a:pPr algn="just">
              <a:buClr>
                <a:srgbClr val="D34817"/>
              </a:buClr>
              <a:buFontTx/>
              <a:buChar char="•"/>
            </a:pPr>
            <a:endParaRPr lang="fr-FR" altLang="fr-FR" sz="24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400" b="1">
                <a:latin typeface="Times New Roman" panose="02020603050405020304" pitchFamily="18" charset="0"/>
                <a:cs typeface="Times New Roman" panose="02020603050405020304" pitchFamily="18" charset="0"/>
              </a:rPr>
              <a:t>FLAMMES </a:t>
            </a:r>
            <a:r>
              <a:rPr lang="fr-FR" altLang="fr-FR" sz="2400">
                <a:latin typeface="Times New Roman" panose="02020603050405020304" pitchFamily="18" charset="0"/>
                <a:cs typeface="Times New Roman" panose="02020603050405020304" pitchFamily="18" charset="0"/>
              </a:rPr>
              <a:t>: </a:t>
            </a:r>
          </a:p>
          <a:p>
            <a:pPr>
              <a:spcBef>
                <a:spcPct val="0"/>
              </a:spcBef>
              <a:buFontTx/>
              <a:buNone/>
            </a:pP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Times New Roman" panose="02020603050405020304" pitchFamily="18" charset="0"/>
              </a:rPr>
              <a:t>Taille des flammes a diminué du fait de la stratification importante des fumées.</a:t>
            </a:r>
          </a:p>
          <a:p>
            <a:pPr>
              <a:spcBef>
                <a:spcPct val="0"/>
              </a:spcBef>
              <a:buFontTx/>
              <a:buNone/>
            </a:pP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F</a:t>
            </a:r>
            <a:r>
              <a:rPr lang="fr-FR" altLang="fr-FR" sz="2400">
                <a:latin typeface="Times New Roman" panose="02020603050405020304" pitchFamily="18" charset="0"/>
                <a:cs typeface="Times New Roman" panose="02020603050405020304" pitchFamily="18" charset="0"/>
              </a:rPr>
              <a:t>lammes s’assombrissent du fait du taux réduit en O</a:t>
            </a:r>
            <a:r>
              <a:rPr lang="fr-FR" altLang="fr-FR" sz="2400" baseline="-25000">
                <a:latin typeface="Times New Roman" panose="02020603050405020304" pitchFamily="18" charset="0"/>
                <a:cs typeface="Times New Roman" panose="02020603050405020304" pitchFamily="18" charset="0"/>
              </a:rPr>
              <a:t>2</a:t>
            </a:r>
            <a:r>
              <a:rPr lang="fr-FR" altLang="fr-FR" sz="2400">
                <a:latin typeface="Times New Roman" panose="02020603050405020304" pitchFamily="18" charset="0"/>
                <a:cs typeface="Times New Roman" panose="02020603050405020304" pitchFamily="18" charset="0"/>
              </a:rPr>
              <a:t>. </a:t>
            </a:r>
          </a:p>
          <a:p>
            <a:pPr>
              <a:spcBef>
                <a:spcPct val="0"/>
              </a:spcBef>
              <a:buFontTx/>
              <a:buNone/>
            </a:pP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Times New Roman" panose="02020603050405020304" pitchFamily="18" charset="0"/>
              </a:rPr>
              <a:t>Foyer toujours localisé mais garde sa puissance</a:t>
            </a:r>
            <a:endParaRPr lang="fr-FR" altLang="fr-FR" sz="2400">
              <a:solidFill>
                <a:srgbClr val="000000"/>
              </a:solidFill>
              <a:latin typeface="Times New Roman" panose="02020603050405020304" pitchFamily="18" charset="0"/>
              <a:cs typeface="Times New Roman" panose="02020603050405020304" pitchFamily="18" charset="0"/>
            </a:endParaRPr>
          </a:p>
        </p:txBody>
      </p:sp>
      <p:sp>
        <p:nvSpPr>
          <p:cNvPr id="46085" name="Rectangle 11">
            <a:extLst>
              <a:ext uri="{FF2B5EF4-FFF2-40B4-BE49-F238E27FC236}">
                <a16:creationId xmlns:a16="http://schemas.microsoft.com/office/drawing/2014/main" id="{73891F36-4528-12EC-D5B9-F0F2EBE81016}"/>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46086" name="Image 1">
            <a:extLst>
              <a:ext uri="{FF2B5EF4-FFF2-40B4-BE49-F238E27FC236}">
                <a16:creationId xmlns:a16="http://schemas.microsoft.com/office/drawing/2014/main" id="{69DF69E9-261D-D0FA-7EEF-CEF2ED68B9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551" r="87369" b="12724"/>
          <a:stretch>
            <a:fillRect/>
          </a:stretch>
        </p:blipFill>
        <p:spPr bwMode="auto">
          <a:xfrm>
            <a:off x="8004175" y="1331913"/>
            <a:ext cx="8890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7" name="Rectangle 2">
            <a:extLst>
              <a:ext uri="{FF2B5EF4-FFF2-40B4-BE49-F238E27FC236}">
                <a16:creationId xmlns:a16="http://schemas.microsoft.com/office/drawing/2014/main" id="{00C88BD7-CE18-5A35-E025-DF2FBD67B791}"/>
              </a:ext>
            </a:extLst>
          </p:cNvPr>
          <p:cNvSpPr>
            <a:spLocks noChangeArrowheads="1"/>
          </p:cNvSpPr>
          <p:nvPr/>
        </p:nvSpPr>
        <p:spPr bwMode="auto">
          <a:xfrm>
            <a:off x="974725" y="2660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46088" name="Image 1">
            <a:extLst>
              <a:ext uri="{FF2B5EF4-FFF2-40B4-BE49-F238E27FC236}">
                <a16:creationId xmlns:a16="http://schemas.microsoft.com/office/drawing/2014/main" id="{1ADE57A5-19BE-F2FB-F773-9B0657E95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213" t="8212" r="43942" b="9860"/>
          <a:stretch>
            <a:fillRect/>
          </a:stretch>
        </p:blipFill>
        <p:spPr bwMode="auto">
          <a:xfrm>
            <a:off x="6345238" y="1368425"/>
            <a:ext cx="1611312"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ce réservé du numéro de diapositive 3">
            <a:extLst>
              <a:ext uri="{FF2B5EF4-FFF2-40B4-BE49-F238E27FC236}">
                <a16:creationId xmlns:a16="http://schemas.microsoft.com/office/drawing/2014/main" id="{2B7241B8-E993-2925-AA9E-5DF0954C6BC1}"/>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3F518A0-9B26-469B-AB99-664A8B028E77}" type="slidenum">
              <a:rPr lang="fr-FR" altLang="fr-FR" sz="1200">
                <a:solidFill>
                  <a:srgbClr val="898989"/>
                </a:solidFill>
              </a:rPr>
              <a:pPr algn="r" eaLnBrk="1" hangingPunct="1">
                <a:spcBef>
                  <a:spcPct val="0"/>
                </a:spcBef>
                <a:buFontTx/>
                <a:buNone/>
              </a:pPr>
              <a:t>44</a:t>
            </a:fld>
            <a:endParaRPr lang="fr-FR" altLang="fr-FR" sz="1200">
              <a:solidFill>
                <a:srgbClr val="898989"/>
              </a:solidFill>
            </a:endParaRPr>
          </a:p>
        </p:txBody>
      </p:sp>
      <p:sp>
        <p:nvSpPr>
          <p:cNvPr id="47107" name="Titre 8">
            <a:extLst>
              <a:ext uri="{FF2B5EF4-FFF2-40B4-BE49-F238E27FC236}">
                <a16:creationId xmlns:a16="http://schemas.microsoft.com/office/drawing/2014/main" id="{6067DD60-220E-D9EF-87DC-76483C81BE2F}"/>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6" name="ZoneTexte 5">
            <a:extLst>
              <a:ext uri="{FF2B5EF4-FFF2-40B4-BE49-F238E27FC236}">
                <a16:creationId xmlns:a16="http://schemas.microsoft.com/office/drawing/2014/main" id="{FF333858-7CB0-A9F9-33A8-CFAEEC8B75A4}"/>
              </a:ext>
            </a:extLst>
          </p:cNvPr>
          <p:cNvSpPr txBox="1"/>
          <p:nvPr/>
        </p:nvSpPr>
        <p:spPr>
          <a:xfrm>
            <a:off x="395288" y="1331913"/>
            <a:ext cx="5916612" cy="4967287"/>
          </a:xfrm>
          <a:prstGeom prst="rect">
            <a:avLst/>
          </a:prstGeom>
          <a:noFill/>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20000"/>
              </a:spcBef>
              <a:buClr>
                <a:srgbClr val="D34817"/>
              </a:buClr>
              <a:buFontTx/>
              <a:buChar char="•"/>
              <a:defRPr/>
            </a:pPr>
            <a:r>
              <a:rPr lang="fr-FR" altLang="fr-FR" sz="2400" dirty="0">
                <a:solidFill>
                  <a:srgbClr val="000000"/>
                </a:solidFill>
                <a:latin typeface="Times New Roman" panose="02020603050405020304" pitchFamily="18" charset="0"/>
                <a:cs typeface="Times New Roman" panose="02020603050405020304" pitchFamily="18" charset="0"/>
              </a:rPr>
              <a:t>  </a:t>
            </a:r>
            <a:r>
              <a:rPr lang="fr-FR" altLang="fr-FR" sz="2400" b="1" u="sng" dirty="0">
                <a:solidFill>
                  <a:srgbClr val="000000"/>
                </a:solidFill>
                <a:latin typeface="Times New Roman" panose="02020603050405020304" pitchFamily="18" charset="0"/>
                <a:cs typeface="Times New Roman" panose="02020603050405020304" pitchFamily="18" charset="0"/>
              </a:rPr>
              <a:t>Phase de croissance – partie 2 :</a:t>
            </a:r>
          </a:p>
          <a:p>
            <a:pPr algn="just">
              <a:spcBef>
                <a:spcPct val="20000"/>
              </a:spcBef>
              <a:buClr>
                <a:srgbClr val="D34817"/>
              </a:buClr>
              <a:buFontTx/>
              <a:buChar char="•"/>
              <a:defRPr/>
            </a:pPr>
            <a:endParaRPr lang="fr-FR" altLang="fr-FR" sz="2400" dirty="0">
              <a:solidFill>
                <a:srgbClr val="000000"/>
              </a:solidFill>
              <a:latin typeface="Times New Roman" panose="02020603050405020304" pitchFamily="18" charset="0"/>
              <a:cs typeface="Times New Roman" panose="02020603050405020304" pitchFamily="18" charset="0"/>
            </a:endParaRPr>
          </a:p>
          <a:p>
            <a:pPr>
              <a:defRPr/>
            </a:pPr>
            <a:r>
              <a:rPr lang="fr-FR" sz="2400" b="1" dirty="0">
                <a:latin typeface="Times New Roman" panose="02020603050405020304" pitchFamily="18" charset="0"/>
                <a:cs typeface="Times New Roman" panose="02020603050405020304" pitchFamily="18" charset="0"/>
              </a:rPr>
              <a:t>CHALEUR </a:t>
            </a:r>
            <a:r>
              <a:rPr lang="fr-FR" altLang="fr-FR"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P</a:t>
            </a:r>
            <a:r>
              <a:rPr lang="fr-FR" sz="2400" dirty="0">
                <a:latin typeface="Times New Roman" panose="02020603050405020304" pitchFamily="18" charset="0"/>
                <a:cs typeface="Times New Roman" panose="02020603050405020304" pitchFamily="18" charset="0"/>
              </a:rPr>
              <a:t>rovient de la couche de fumées. Rayonnement du foyer devient secondaire. </a:t>
            </a:r>
          </a:p>
          <a:p>
            <a:pPr>
              <a:defRPr/>
            </a:pPr>
            <a:endParaRPr lang="fr-FR" sz="2400" dirty="0">
              <a:latin typeface="Times New Roman" panose="02020603050405020304" pitchFamily="18" charset="0"/>
              <a:cs typeface="Times New Roman" panose="02020603050405020304" pitchFamily="18" charset="0"/>
            </a:endParaRPr>
          </a:p>
          <a:p>
            <a:pPr>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sz="2400" dirty="0">
                <a:latin typeface="Times New Roman" panose="02020603050405020304" pitchFamily="18" charset="0"/>
                <a:cs typeface="Times New Roman" panose="02020603050405020304" pitchFamily="18" charset="0"/>
              </a:rPr>
              <a:t> Éléments distants du foyer commencent à pyrolyser du fait du rayonnement des fumées. </a:t>
            </a:r>
          </a:p>
          <a:p>
            <a:pPr marL="342900" indent="-342900">
              <a:buFont typeface="Wingdings" panose="05000000000000000000" pitchFamily="2" charset="2"/>
              <a:buChar char="è"/>
              <a:defRPr/>
            </a:pPr>
            <a:r>
              <a:rPr lang="fr-FR" sz="2400" dirty="0">
                <a:latin typeface="Times New Roman" panose="02020603050405020304" pitchFamily="18" charset="0"/>
                <a:cs typeface="Times New Roman" panose="02020603050405020304" pitchFamily="18" charset="0"/>
              </a:rPr>
              <a:t>Rayonnement accentué à partir du moment où les parois ont la même T° que la couche de fumée, on parle alors de feedback radiatif . </a:t>
            </a:r>
          </a:p>
          <a:p>
            <a:pPr>
              <a:defRPr/>
            </a:pPr>
            <a:r>
              <a:rPr lang="fr-FR" altLang="fr-FR" sz="2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fr-FR" altLang="fr-FR"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altLang="fr-FR" sz="2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a:t>
            </a:r>
            <a:r>
              <a:rPr lang="fr-FR" sz="2400" b="1" dirty="0">
                <a:latin typeface="Times New Roman" panose="02020603050405020304" pitchFamily="18" charset="0"/>
                <a:cs typeface="Times New Roman" panose="02020603050405020304" pitchFamily="18" charset="0"/>
              </a:rPr>
              <a:t>haleur écrasante </a:t>
            </a:r>
            <a:r>
              <a:rPr lang="fr-FR" altLang="fr-FR" sz="2400" dirty="0">
                <a:latin typeface="Times New Roman" panose="02020603050405020304" pitchFamily="18" charset="0"/>
                <a:cs typeface="Calibri" panose="020F0502020204030204" pitchFamily="34" charset="0"/>
                <a:sym typeface="Wingdings" panose="05000000000000000000" pitchFamily="2" charset="2"/>
              </a:rPr>
              <a:t> </a:t>
            </a:r>
            <a:r>
              <a:rPr lang="fr-FR" sz="2400" b="1" dirty="0">
                <a:latin typeface="Times New Roman" panose="02020603050405020304" pitchFamily="18" charset="0"/>
                <a:cs typeface="Times New Roman" panose="02020603050405020304" pitchFamily="18" charset="0"/>
              </a:rPr>
              <a:t>position à genoux.</a:t>
            </a:r>
          </a:p>
        </p:txBody>
      </p:sp>
      <p:sp>
        <p:nvSpPr>
          <p:cNvPr id="47109" name="Rectangle 11">
            <a:extLst>
              <a:ext uri="{FF2B5EF4-FFF2-40B4-BE49-F238E27FC236}">
                <a16:creationId xmlns:a16="http://schemas.microsoft.com/office/drawing/2014/main" id="{EBF5A954-DE74-6DFC-6B90-E442D2B55E66}"/>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47110" name="Image 1">
            <a:extLst>
              <a:ext uri="{FF2B5EF4-FFF2-40B4-BE49-F238E27FC236}">
                <a16:creationId xmlns:a16="http://schemas.microsoft.com/office/drawing/2014/main" id="{4FEC5E34-F795-470D-9C60-E6C4515220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551" r="87369" b="12724"/>
          <a:stretch>
            <a:fillRect/>
          </a:stretch>
        </p:blipFill>
        <p:spPr bwMode="auto">
          <a:xfrm>
            <a:off x="8004175" y="1331913"/>
            <a:ext cx="8890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Rectangle 2">
            <a:extLst>
              <a:ext uri="{FF2B5EF4-FFF2-40B4-BE49-F238E27FC236}">
                <a16:creationId xmlns:a16="http://schemas.microsoft.com/office/drawing/2014/main" id="{67C547C8-7A04-FFB7-7E89-8F4F5B755B54}"/>
              </a:ext>
            </a:extLst>
          </p:cNvPr>
          <p:cNvSpPr>
            <a:spLocks noChangeArrowheads="1"/>
          </p:cNvSpPr>
          <p:nvPr/>
        </p:nvSpPr>
        <p:spPr bwMode="auto">
          <a:xfrm>
            <a:off x="974725" y="2660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47112" name="Image 1">
            <a:extLst>
              <a:ext uri="{FF2B5EF4-FFF2-40B4-BE49-F238E27FC236}">
                <a16:creationId xmlns:a16="http://schemas.microsoft.com/office/drawing/2014/main" id="{F1D28FBF-5902-3004-F416-95F2DCA772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213" t="8212" r="43942" b="9860"/>
          <a:stretch>
            <a:fillRect/>
          </a:stretch>
        </p:blipFill>
        <p:spPr bwMode="auto">
          <a:xfrm>
            <a:off x="6345238" y="1368425"/>
            <a:ext cx="1611312"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ce réservé du numéro de diapositive 3">
            <a:extLst>
              <a:ext uri="{FF2B5EF4-FFF2-40B4-BE49-F238E27FC236}">
                <a16:creationId xmlns:a16="http://schemas.microsoft.com/office/drawing/2014/main" id="{EE5C7162-4D3F-0F4B-DE36-18E1A97F0711}"/>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D5F499F-3DC9-47E0-8A85-8F5C991BE62D}" type="slidenum">
              <a:rPr lang="fr-FR" altLang="fr-FR" sz="1200">
                <a:solidFill>
                  <a:srgbClr val="898989"/>
                </a:solidFill>
              </a:rPr>
              <a:pPr algn="r" eaLnBrk="1" hangingPunct="1">
                <a:spcBef>
                  <a:spcPct val="0"/>
                </a:spcBef>
                <a:buFontTx/>
                <a:buNone/>
              </a:pPr>
              <a:t>45</a:t>
            </a:fld>
            <a:endParaRPr lang="fr-FR" altLang="fr-FR" sz="1200">
              <a:solidFill>
                <a:srgbClr val="898989"/>
              </a:solidFill>
            </a:endParaRPr>
          </a:p>
        </p:txBody>
      </p:sp>
      <p:sp>
        <p:nvSpPr>
          <p:cNvPr id="48131" name="Titre 8">
            <a:extLst>
              <a:ext uri="{FF2B5EF4-FFF2-40B4-BE49-F238E27FC236}">
                <a16:creationId xmlns:a16="http://schemas.microsoft.com/office/drawing/2014/main" id="{928EB228-6AA4-A9CA-B2FF-A53C7CA8FCB2}"/>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48132" name="ZoneTexte 5">
            <a:extLst>
              <a:ext uri="{FF2B5EF4-FFF2-40B4-BE49-F238E27FC236}">
                <a16:creationId xmlns:a16="http://schemas.microsoft.com/office/drawing/2014/main" id="{84BB8570-18E0-375F-3145-FDDEECAE21E5}"/>
              </a:ext>
            </a:extLst>
          </p:cNvPr>
          <p:cNvSpPr txBox="1">
            <a:spLocks noChangeArrowheads="1"/>
          </p:cNvSpPr>
          <p:nvPr/>
        </p:nvSpPr>
        <p:spPr bwMode="auto">
          <a:xfrm>
            <a:off x="381000" y="1295400"/>
            <a:ext cx="5916613"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Char char="•"/>
            </a:pPr>
            <a:r>
              <a:rPr lang="fr-FR" altLang="fr-FR" sz="2400">
                <a:solidFill>
                  <a:srgbClr val="000000"/>
                </a:solidFill>
                <a:latin typeface="Times New Roman" panose="02020603050405020304" pitchFamily="18" charset="0"/>
                <a:cs typeface="Times New Roman" panose="02020603050405020304" pitchFamily="18" charset="0"/>
              </a:rPr>
              <a:t>  </a:t>
            </a:r>
            <a:r>
              <a:rPr lang="fr-FR" altLang="fr-FR" sz="2400" b="1" u="sng">
                <a:solidFill>
                  <a:srgbClr val="000000"/>
                </a:solidFill>
                <a:latin typeface="Times New Roman" panose="02020603050405020304" pitchFamily="18" charset="0"/>
                <a:cs typeface="Times New Roman" panose="02020603050405020304" pitchFamily="18" charset="0"/>
              </a:rPr>
              <a:t>Phase de croissance – partie 2 :</a:t>
            </a:r>
          </a:p>
          <a:p>
            <a:pPr algn="just">
              <a:buClr>
                <a:srgbClr val="D34817"/>
              </a:buClr>
              <a:buFontTx/>
              <a:buChar char="•"/>
            </a:pPr>
            <a:endParaRPr lang="fr-FR" altLang="fr-FR" sz="24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400" b="1">
                <a:latin typeface="Times New Roman" panose="02020603050405020304" pitchFamily="18" charset="0"/>
                <a:cs typeface="Times New Roman" panose="02020603050405020304" pitchFamily="18" charset="0"/>
              </a:rPr>
              <a:t>OUVRANTS :</a:t>
            </a:r>
            <a:r>
              <a:rPr lang="fr-FR" altLang="fr-FR" sz="2400">
                <a:latin typeface="Times New Roman" panose="02020603050405020304" pitchFamily="18" charset="0"/>
                <a:cs typeface="Times New Roman" panose="02020603050405020304" pitchFamily="18" charset="0"/>
              </a:rPr>
              <a:t> </a:t>
            </a:r>
          </a:p>
          <a:p>
            <a:pPr>
              <a:spcBef>
                <a:spcPct val="0"/>
              </a:spcBef>
              <a:buFontTx/>
              <a:buNone/>
            </a:pPr>
            <a:r>
              <a:rPr lang="fr-FR" altLang="fr-FR" sz="2400">
                <a:latin typeface="Times New Roman" panose="02020603050405020304" pitchFamily="18" charset="0"/>
                <a:cs typeface="Times New Roman" panose="02020603050405020304" pitchFamily="18" charset="0"/>
              </a:rPr>
              <a:t>Vitesse de sortie des fumées au niveau de l’ouvrant est importante (signe de hautes T°) et indique une surpression en partie haute. </a:t>
            </a:r>
          </a:p>
          <a:p>
            <a:pPr>
              <a:spcBef>
                <a:spcPct val="0"/>
              </a:spcBef>
              <a:buFontTx/>
              <a:buNone/>
            </a:pP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Times New Roman" panose="02020603050405020304" pitchFamily="18" charset="0"/>
              </a:rPr>
              <a:t>« Tirage » se met en place, accélérant l’apport d’air frais vers le foyer en partie basse. </a:t>
            </a:r>
          </a:p>
          <a:p>
            <a:pPr>
              <a:spcBef>
                <a:spcPct val="0"/>
              </a:spcBef>
              <a:buFontTx/>
              <a:buNone/>
            </a:pP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Times New Roman" panose="02020603050405020304" pitchFamily="18" charset="0"/>
              </a:rPr>
              <a:t>Un gradient de pression s’installe (surpression en partie haute/dépression en partie basse).</a:t>
            </a:r>
          </a:p>
        </p:txBody>
      </p:sp>
      <p:sp>
        <p:nvSpPr>
          <p:cNvPr id="48133" name="Rectangle 11">
            <a:extLst>
              <a:ext uri="{FF2B5EF4-FFF2-40B4-BE49-F238E27FC236}">
                <a16:creationId xmlns:a16="http://schemas.microsoft.com/office/drawing/2014/main" id="{730BA986-EFE3-A0F1-8FA6-0612DA9F1F66}"/>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48134" name="Image 1">
            <a:extLst>
              <a:ext uri="{FF2B5EF4-FFF2-40B4-BE49-F238E27FC236}">
                <a16:creationId xmlns:a16="http://schemas.microsoft.com/office/drawing/2014/main" id="{390BEA8F-C80A-9290-C820-1B53687BE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551" r="87369" b="12724"/>
          <a:stretch>
            <a:fillRect/>
          </a:stretch>
        </p:blipFill>
        <p:spPr bwMode="auto">
          <a:xfrm>
            <a:off x="8004175" y="1331913"/>
            <a:ext cx="8890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Rectangle 2">
            <a:extLst>
              <a:ext uri="{FF2B5EF4-FFF2-40B4-BE49-F238E27FC236}">
                <a16:creationId xmlns:a16="http://schemas.microsoft.com/office/drawing/2014/main" id="{B189BBBF-E003-ABE4-3C2C-5C3B80AE6A6C}"/>
              </a:ext>
            </a:extLst>
          </p:cNvPr>
          <p:cNvSpPr>
            <a:spLocks noChangeArrowheads="1"/>
          </p:cNvSpPr>
          <p:nvPr/>
        </p:nvSpPr>
        <p:spPr bwMode="auto">
          <a:xfrm>
            <a:off x="974725" y="2660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48136" name="Image 1">
            <a:extLst>
              <a:ext uri="{FF2B5EF4-FFF2-40B4-BE49-F238E27FC236}">
                <a16:creationId xmlns:a16="http://schemas.microsoft.com/office/drawing/2014/main" id="{F1B0B382-7D67-CF57-5EB8-55AC96868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213" t="8212" r="43942" b="9860"/>
          <a:stretch>
            <a:fillRect/>
          </a:stretch>
        </p:blipFill>
        <p:spPr bwMode="auto">
          <a:xfrm>
            <a:off x="6345238" y="1368425"/>
            <a:ext cx="1611312"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a:extLst>
              <a:ext uri="{FF2B5EF4-FFF2-40B4-BE49-F238E27FC236}">
                <a16:creationId xmlns:a16="http://schemas.microsoft.com/office/drawing/2014/main" id="{C0984CC6-D98B-3B77-EE52-D1AD1B0C03AD}"/>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5F36FEE-A20A-467A-90C7-735CCD3387BD}" type="slidenum">
              <a:rPr lang="fr-FR" altLang="fr-FR" sz="1200">
                <a:solidFill>
                  <a:srgbClr val="898989"/>
                </a:solidFill>
              </a:rPr>
              <a:pPr algn="r" eaLnBrk="1" hangingPunct="1">
                <a:spcBef>
                  <a:spcPct val="0"/>
                </a:spcBef>
                <a:buFontTx/>
                <a:buNone/>
              </a:pPr>
              <a:t>46</a:t>
            </a:fld>
            <a:endParaRPr lang="fr-FR" altLang="fr-FR" sz="1200">
              <a:solidFill>
                <a:srgbClr val="898989"/>
              </a:solidFill>
            </a:endParaRPr>
          </a:p>
        </p:txBody>
      </p:sp>
      <p:sp>
        <p:nvSpPr>
          <p:cNvPr id="49155" name="Titre 8">
            <a:extLst>
              <a:ext uri="{FF2B5EF4-FFF2-40B4-BE49-F238E27FC236}">
                <a16:creationId xmlns:a16="http://schemas.microsoft.com/office/drawing/2014/main" id="{4A54F3B1-3EA7-E3E4-E580-558F7D7AF64E}"/>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49156" name="ZoneTexte 5">
            <a:extLst>
              <a:ext uri="{FF2B5EF4-FFF2-40B4-BE49-F238E27FC236}">
                <a16:creationId xmlns:a16="http://schemas.microsoft.com/office/drawing/2014/main" id="{40C75FE0-3677-4AC3-EB39-EA8C0FB917CE}"/>
              </a:ext>
            </a:extLst>
          </p:cNvPr>
          <p:cNvSpPr txBox="1">
            <a:spLocks noChangeArrowheads="1"/>
          </p:cNvSpPr>
          <p:nvPr/>
        </p:nvSpPr>
        <p:spPr bwMode="auto">
          <a:xfrm>
            <a:off x="366713" y="1246188"/>
            <a:ext cx="847725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Char char="•"/>
            </a:pPr>
            <a:r>
              <a:rPr lang="fr-FR" altLang="fr-FR" sz="2400">
                <a:solidFill>
                  <a:srgbClr val="000000"/>
                </a:solidFill>
                <a:latin typeface="Times New Roman" panose="02020603050405020304" pitchFamily="18" charset="0"/>
                <a:cs typeface="Times New Roman" panose="02020603050405020304" pitchFamily="18" charset="0"/>
              </a:rPr>
              <a:t>  </a:t>
            </a:r>
            <a:r>
              <a:rPr lang="fr-FR" altLang="fr-FR" sz="2400" b="1" u="sng">
                <a:solidFill>
                  <a:srgbClr val="000000"/>
                </a:solidFill>
                <a:latin typeface="Times New Roman" panose="02020603050405020304" pitchFamily="18" charset="0"/>
                <a:cs typeface="Times New Roman" panose="02020603050405020304" pitchFamily="18" charset="0"/>
              </a:rPr>
              <a:t>Phase de croissance – partie 2 :</a:t>
            </a:r>
          </a:p>
          <a:p>
            <a:pPr algn="just">
              <a:buClr>
                <a:srgbClr val="D34817"/>
              </a:buClr>
              <a:buFontTx/>
              <a:buChar char="•"/>
            </a:pPr>
            <a:endParaRPr lang="fr-FR" altLang="fr-FR" sz="2400">
              <a:solidFill>
                <a:srgbClr val="000000"/>
              </a:solidFill>
              <a:latin typeface="Times New Roman" panose="02020603050405020304" pitchFamily="18" charset="0"/>
              <a:cs typeface="Times New Roman" panose="02020603050405020304" pitchFamily="18" charset="0"/>
            </a:endParaRPr>
          </a:p>
          <a:p>
            <a:pPr algn="just">
              <a:buClr>
                <a:srgbClr val="D34817"/>
              </a:buClr>
              <a:buFontTx/>
              <a:buChar char="•"/>
            </a:pPr>
            <a:endParaRPr lang="fr-FR" altLang="fr-FR" sz="2400">
              <a:solidFill>
                <a:srgbClr val="000000"/>
              </a:solidFill>
              <a:latin typeface="Times New Roman" panose="02020603050405020304" pitchFamily="18" charset="0"/>
              <a:cs typeface="Times New Roman" panose="02020603050405020304" pitchFamily="18" charset="0"/>
            </a:endParaRPr>
          </a:p>
          <a:p>
            <a:pPr algn="just">
              <a:buClr>
                <a:srgbClr val="D34817"/>
              </a:buClr>
              <a:buFontTx/>
              <a:buChar char="•"/>
            </a:pPr>
            <a:endParaRPr lang="fr-FR" altLang="fr-FR" sz="2400">
              <a:solidFill>
                <a:srgbClr val="000000"/>
              </a:solidFill>
              <a:latin typeface="Times New Roman" panose="02020603050405020304" pitchFamily="18" charset="0"/>
              <a:cs typeface="Times New Roman" panose="02020603050405020304" pitchFamily="18" charset="0"/>
            </a:endParaRPr>
          </a:p>
          <a:p>
            <a:pPr algn="just">
              <a:buClr>
                <a:srgbClr val="D34817"/>
              </a:buClr>
              <a:buFontTx/>
              <a:buNone/>
            </a:pPr>
            <a:r>
              <a:rPr lang="fr-FR" altLang="fr-FR" sz="2400" b="1">
                <a:latin typeface="Times New Roman" panose="02020603050405020304" pitchFamily="18" charset="0"/>
                <a:cs typeface="Times New Roman" panose="02020603050405020304" pitchFamily="18" charset="0"/>
              </a:rPr>
              <a:t>SONS :</a:t>
            </a:r>
            <a:r>
              <a:rPr lang="fr-FR" altLang="fr-FR" sz="2400">
                <a:latin typeface="Times New Roman" panose="02020603050405020304" pitchFamily="18" charset="0"/>
                <a:cs typeface="Times New Roman" panose="02020603050405020304" pitchFamily="18" charset="0"/>
              </a:rPr>
              <a:t> Crépitements perceptibles et nets.</a:t>
            </a:r>
          </a:p>
          <a:p>
            <a:pPr algn="just">
              <a:buClr>
                <a:srgbClr val="D34817"/>
              </a:buClr>
              <a:buFontTx/>
              <a:buNone/>
            </a:pPr>
            <a:endParaRPr lang="fr-FR" altLang="fr-FR" sz="2400">
              <a:solidFill>
                <a:srgbClr val="000000"/>
              </a:solidFill>
              <a:latin typeface="Times New Roman" panose="02020603050405020304" pitchFamily="18" charset="0"/>
              <a:cs typeface="Times New Roman" panose="02020603050405020304" pitchFamily="18" charset="0"/>
            </a:endParaRPr>
          </a:p>
        </p:txBody>
      </p:sp>
      <p:sp>
        <p:nvSpPr>
          <p:cNvPr id="49157" name="Rectangle 11">
            <a:extLst>
              <a:ext uri="{FF2B5EF4-FFF2-40B4-BE49-F238E27FC236}">
                <a16:creationId xmlns:a16="http://schemas.microsoft.com/office/drawing/2014/main" id="{BEE529CF-8382-F4E4-2075-B862BE3C850F}"/>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49158" name="Image 1">
            <a:extLst>
              <a:ext uri="{FF2B5EF4-FFF2-40B4-BE49-F238E27FC236}">
                <a16:creationId xmlns:a16="http://schemas.microsoft.com/office/drawing/2014/main" id="{1FE465A1-EB4C-6FDE-D23A-1B6CFC4E38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551" r="87369" b="12724"/>
          <a:stretch>
            <a:fillRect/>
          </a:stretch>
        </p:blipFill>
        <p:spPr bwMode="auto">
          <a:xfrm>
            <a:off x="8004175" y="1331913"/>
            <a:ext cx="8890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Rectangle 2">
            <a:extLst>
              <a:ext uri="{FF2B5EF4-FFF2-40B4-BE49-F238E27FC236}">
                <a16:creationId xmlns:a16="http://schemas.microsoft.com/office/drawing/2014/main" id="{98E6C135-303F-4299-BF5B-F25664778519}"/>
              </a:ext>
            </a:extLst>
          </p:cNvPr>
          <p:cNvSpPr>
            <a:spLocks noChangeArrowheads="1"/>
          </p:cNvSpPr>
          <p:nvPr/>
        </p:nvSpPr>
        <p:spPr bwMode="auto">
          <a:xfrm>
            <a:off x="974725" y="2660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49160" name="Image 1">
            <a:extLst>
              <a:ext uri="{FF2B5EF4-FFF2-40B4-BE49-F238E27FC236}">
                <a16:creationId xmlns:a16="http://schemas.microsoft.com/office/drawing/2014/main" id="{571B50F3-2E0F-1AE4-473C-992F192AB8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213" t="8212" r="43942" b="9860"/>
          <a:stretch>
            <a:fillRect/>
          </a:stretch>
        </p:blipFill>
        <p:spPr bwMode="auto">
          <a:xfrm>
            <a:off x="6345238" y="1368425"/>
            <a:ext cx="1611312"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u numéro de diapositive 3">
            <a:extLst>
              <a:ext uri="{FF2B5EF4-FFF2-40B4-BE49-F238E27FC236}">
                <a16:creationId xmlns:a16="http://schemas.microsoft.com/office/drawing/2014/main" id="{209011E3-143A-69D7-B64C-B6E770277C01}"/>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0C38F2F-B3C0-4341-8F48-5B64AE531AC5}" type="slidenum">
              <a:rPr lang="fr-FR" altLang="fr-FR" sz="1200">
                <a:solidFill>
                  <a:srgbClr val="898989"/>
                </a:solidFill>
              </a:rPr>
              <a:pPr algn="r" eaLnBrk="1" hangingPunct="1">
                <a:spcBef>
                  <a:spcPct val="0"/>
                </a:spcBef>
                <a:buFontTx/>
                <a:buNone/>
              </a:pPr>
              <a:t>47</a:t>
            </a:fld>
            <a:endParaRPr lang="fr-FR" altLang="fr-FR" sz="1200">
              <a:solidFill>
                <a:srgbClr val="898989"/>
              </a:solidFill>
            </a:endParaRPr>
          </a:p>
        </p:txBody>
      </p:sp>
      <p:sp>
        <p:nvSpPr>
          <p:cNvPr id="50179" name="Titre 8">
            <a:extLst>
              <a:ext uri="{FF2B5EF4-FFF2-40B4-BE49-F238E27FC236}">
                <a16:creationId xmlns:a16="http://schemas.microsoft.com/office/drawing/2014/main" id="{4868F50D-CEE4-C608-0D85-8FADE601FD95}"/>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50180" name="ZoneTexte 5">
            <a:extLst>
              <a:ext uri="{FF2B5EF4-FFF2-40B4-BE49-F238E27FC236}">
                <a16:creationId xmlns:a16="http://schemas.microsoft.com/office/drawing/2014/main" id="{A75E497D-39C8-930A-3AA3-F451F834D46F}"/>
              </a:ext>
            </a:extLst>
          </p:cNvPr>
          <p:cNvSpPr txBox="1">
            <a:spLocks noChangeArrowheads="1"/>
          </p:cNvSpPr>
          <p:nvPr/>
        </p:nvSpPr>
        <p:spPr bwMode="auto">
          <a:xfrm>
            <a:off x="381000" y="1295400"/>
            <a:ext cx="5846763" cy="385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Char char="•"/>
            </a:pPr>
            <a:r>
              <a:rPr lang="fr-FR" altLang="fr-FR" sz="2400">
                <a:solidFill>
                  <a:srgbClr val="000000"/>
                </a:solidFill>
                <a:latin typeface="Times New Roman" panose="02020603050405020304" pitchFamily="18" charset="0"/>
                <a:cs typeface="Times New Roman" panose="02020603050405020304" pitchFamily="18" charset="0"/>
              </a:rPr>
              <a:t>  </a:t>
            </a:r>
            <a:r>
              <a:rPr lang="fr-FR" altLang="fr-FR" sz="2400" b="1" u="sng">
                <a:solidFill>
                  <a:srgbClr val="000000"/>
                </a:solidFill>
                <a:latin typeface="Times New Roman" panose="02020603050405020304" pitchFamily="18" charset="0"/>
                <a:cs typeface="Times New Roman" panose="02020603050405020304" pitchFamily="18" charset="0"/>
              </a:rPr>
              <a:t>Phase de croissance – partie 2 :</a:t>
            </a:r>
            <a:endParaRPr lang="fr-FR" altLang="fr-FR" sz="2400">
              <a:solidFill>
                <a:srgbClr val="000000"/>
              </a:solidFill>
              <a:latin typeface="Times New Roman" panose="02020603050405020304" pitchFamily="18" charset="0"/>
              <a:cs typeface="Times New Roman" panose="02020603050405020304" pitchFamily="18" charset="0"/>
            </a:endParaRPr>
          </a:p>
          <a:p>
            <a:pPr algn="just">
              <a:buClr>
                <a:srgbClr val="D34817"/>
              </a:buClr>
              <a:buFontTx/>
              <a:buNone/>
            </a:pPr>
            <a:endParaRPr lang="fr-FR" altLang="fr-FR" sz="24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400" u="sng">
                <a:latin typeface="Times New Roman" panose="02020603050405020304" pitchFamily="18" charset="0"/>
                <a:cs typeface="Times New Roman" panose="02020603050405020304" pitchFamily="18" charset="0"/>
              </a:rPr>
              <a:t>Remarques complémentaires : </a:t>
            </a: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Times New Roman" panose="02020603050405020304" pitchFamily="18" charset="0"/>
              </a:rPr>
              <a:t> </a:t>
            </a:r>
          </a:p>
          <a:p>
            <a:pPr>
              <a:spcBef>
                <a:spcPct val="0"/>
              </a:spcBef>
              <a:buFontTx/>
              <a:buNone/>
            </a:pPr>
            <a:r>
              <a:rPr lang="fr-FR" altLang="fr-FR" sz="2400">
                <a:latin typeface="Times New Roman" panose="02020603050405020304" pitchFamily="18" charset="0"/>
                <a:cs typeface="Times New Roman" panose="02020603050405020304" pitchFamily="18" charset="0"/>
              </a:rPr>
              <a:t>+ on avance, + les transitions sont rapides augmentant exponentiellement le risque (cinétique du phénomène feu).</a:t>
            </a:r>
          </a:p>
          <a:p>
            <a:pPr>
              <a:spcBef>
                <a:spcPct val="0"/>
              </a:spcBef>
              <a:buFontTx/>
              <a:buNone/>
            </a:pPr>
            <a:r>
              <a:rPr lang="fr-FR" altLang="fr-FR" sz="2400">
                <a:latin typeface="Times New Roman" panose="02020603050405020304" pitchFamily="18" charset="0"/>
                <a:cs typeface="Times New Roman" panose="02020603050405020304" pitchFamily="18" charset="0"/>
              </a:rPr>
              <a:t>Pyrolyse intervient + ou - vite selon la nature et l’état du combustible (bois / plastique / papier).</a:t>
            </a:r>
          </a:p>
        </p:txBody>
      </p:sp>
      <p:sp>
        <p:nvSpPr>
          <p:cNvPr id="50181" name="Rectangle 11">
            <a:extLst>
              <a:ext uri="{FF2B5EF4-FFF2-40B4-BE49-F238E27FC236}">
                <a16:creationId xmlns:a16="http://schemas.microsoft.com/office/drawing/2014/main" id="{8B4ADA00-A594-C1E2-DD87-9167922541CC}"/>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50182" name="Image 1">
            <a:extLst>
              <a:ext uri="{FF2B5EF4-FFF2-40B4-BE49-F238E27FC236}">
                <a16:creationId xmlns:a16="http://schemas.microsoft.com/office/drawing/2014/main" id="{A354815E-6FE9-7005-ED6A-5EFAE62E5D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551" r="87369" b="12724"/>
          <a:stretch>
            <a:fillRect/>
          </a:stretch>
        </p:blipFill>
        <p:spPr bwMode="auto">
          <a:xfrm>
            <a:off x="8004175" y="1331913"/>
            <a:ext cx="8890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Rectangle 2">
            <a:extLst>
              <a:ext uri="{FF2B5EF4-FFF2-40B4-BE49-F238E27FC236}">
                <a16:creationId xmlns:a16="http://schemas.microsoft.com/office/drawing/2014/main" id="{33EB34EC-7CE4-69F5-3699-DC42102E641F}"/>
              </a:ext>
            </a:extLst>
          </p:cNvPr>
          <p:cNvSpPr>
            <a:spLocks noChangeArrowheads="1"/>
          </p:cNvSpPr>
          <p:nvPr/>
        </p:nvSpPr>
        <p:spPr bwMode="auto">
          <a:xfrm>
            <a:off x="974725" y="2660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50184" name="Image 1">
            <a:extLst>
              <a:ext uri="{FF2B5EF4-FFF2-40B4-BE49-F238E27FC236}">
                <a16:creationId xmlns:a16="http://schemas.microsoft.com/office/drawing/2014/main" id="{B6DFFC69-E528-9CDF-BD12-93420CE5C2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213" t="8212" r="43942" b="9860"/>
          <a:stretch>
            <a:fillRect/>
          </a:stretch>
        </p:blipFill>
        <p:spPr bwMode="auto">
          <a:xfrm>
            <a:off x="6345238" y="1368425"/>
            <a:ext cx="1611312"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u numéro de diapositive 3">
            <a:extLst>
              <a:ext uri="{FF2B5EF4-FFF2-40B4-BE49-F238E27FC236}">
                <a16:creationId xmlns:a16="http://schemas.microsoft.com/office/drawing/2014/main" id="{14C69A81-375F-F11E-0818-12A6FEC7B4E7}"/>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8A92645-892C-4028-8FDC-C094824BABD0}" type="slidenum">
              <a:rPr lang="fr-FR" altLang="fr-FR" sz="1200">
                <a:solidFill>
                  <a:srgbClr val="898989"/>
                </a:solidFill>
              </a:rPr>
              <a:pPr algn="r" eaLnBrk="1" hangingPunct="1">
                <a:spcBef>
                  <a:spcPct val="0"/>
                </a:spcBef>
                <a:buFontTx/>
                <a:buNone/>
              </a:pPr>
              <a:t>48</a:t>
            </a:fld>
            <a:endParaRPr lang="fr-FR" altLang="fr-FR" sz="1200">
              <a:solidFill>
                <a:srgbClr val="898989"/>
              </a:solidFill>
            </a:endParaRPr>
          </a:p>
        </p:txBody>
      </p:sp>
      <p:sp>
        <p:nvSpPr>
          <p:cNvPr id="51203" name="Titre 8">
            <a:extLst>
              <a:ext uri="{FF2B5EF4-FFF2-40B4-BE49-F238E27FC236}">
                <a16:creationId xmlns:a16="http://schemas.microsoft.com/office/drawing/2014/main" id="{A68A7DB4-201A-C21D-B46B-C88535D4819F}"/>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51204" name="ZoneTexte 5">
            <a:extLst>
              <a:ext uri="{FF2B5EF4-FFF2-40B4-BE49-F238E27FC236}">
                <a16:creationId xmlns:a16="http://schemas.microsoft.com/office/drawing/2014/main" id="{62069C9A-2C3A-EF14-4368-165552F3FF87}"/>
              </a:ext>
            </a:extLst>
          </p:cNvPr>
          <p:cNvSpPr txBox="1">
            <a:spLocks noChangeArrowheads="1"/>
          </p:cNvSpPr>
          <p:nvPr/>
        </p:nvSpPr>
        <p:spPr bwMode="auto">
          <a:xfrm>
            <a:off x="381000" y="1295400"/>
            <a:ext cx="5800725"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Char char="•"/>
            </a:pPr>
            <a:r>
              <a:rPr lang="fr-FR" altLang="fr-FR" sz="2400">
                <a:solidFill>
                  <a:srgbClr val="000000"/>
                </a:solidFill>
                <a:latin typeface="Times New Roman" panose="02020603050405020304" pitchFamily="18" charset="0"/>
                <a:cs typeface="Times New Roman" panose="02020603050405020304" pitchFamily="18" charset="0"/>
              </a:rPr>
              <a:t>  </a:t>
            </a:r>
            <a:r>
              <a:rPr lang="fr-FR" altLang="fr-FR" sz="2400" b="1" u="sng">
                <a:solidFill>
                  <a:srgbClr val="000000"/>
                </a:solidFill>
                <a:latin typeface="Times New Roman" panose="02020603050405020304" pitchFamily="18" charset="0"/>
                <a:cs typeface="Times New Roman" panose="02020603050405020304" pitchFamily="18" charset="0"/>
              </a:rPr>
              <a:t>Phase de croissance – partie 3 :</a:t>
            </a:r>
          </a:p>
          <a:p>
            <a:pPr algn="just">
              <a:buClr>
                <a:srgbClr val="D34817"/>
              </a:buClr>
              <a:buFontTx/>
              <a:buChar char="•"/>
            </a:pPr>
            <a:endParaRPr lang="fr-FR" altLang="fr-FR" sz="24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400" b="1">
                <a:latin typeface="Times New Roman" panose="02020603050405020304" pitchFamily="18" charset="0"/>
                <a:cs typeface="Times New Roman" panose="02020603050405020304" pitchFamily="18" charset="0"/>
              </a:rPr>
              <a:t>FUMÉES :</a:t>
            </a:r>
            <a:r>
              <a:rPr lang="fr-FR" altLang="fr-FR" sz="2400">
                <a:latin typeface="Times New Roman" panose="02020603050405020304" pitchFamily="18" charset="0"/>
                <a:cs typeface="Times New Roman" panose="02020603050405020304" pitchFamily="18" charset="0"/>
              </a:rPr>
              <a:t> L’ensemble de la couche de fumées a dépassé la T° d'auto-inflammation des gaz combustibles. </a:t>
            </a:r>
          </a:p>
          <a:p>
            <a:pPr>
              <a:spcBef>
                <a:spcPct val="0"/>
              </a:spcBef>
              <a:buFontTx/>
              <a:buNone/>
            </a:pP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Times New Roman" panose="02020603050405020304" pitchFamily="18" charset="0"/>
              </a:rPr>
              <a:t>Inflammation à l’interface air/fumées sous forme de rouleaux de flammes.</a:t>
            </a:r>
          </a:p>
          <a:p>
            <a:pPr>
              <a:spcBef>
                <a:spcPct val="0"/>
              </a:spcBef>
              <a:buFontTx/>
              <a:buNone/>
            </a:pPr>
            <a:r>
              <a:rPr lang="fr-FR" altLang="fr-FR" sz="2400">
                <a:latin typeface="Times New Roman" panose="02020603050405020304" pitchFamily="18" charset="0"/>
                <a:cs typeface="Times New Roman" panose="02020603050405020304" pitchFamily="18" charset="0"/>
              </a:rPr>
              <a:t>Rouleaux se déplacent selon le tirage de feu.</a:t>
            </a:r>
          </a:p>
          <a:p>
            <a:pPr>
              <a:spcBef>
                <a:spcPct val="0"/>
              </a:spcBef>
              <a:buFontTx/>
              <a:buNone/>
            </a:pP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b="1">
                <a:latin typeface="Times New Roman" panose="02020603050405020304" pitchFamily="18" charset="0"/>
                <a:cs typeface="Times New Roman" panose="02020603050405020304" pitchFamily="18" charset="0"/>
              </a:rPr>
              <a:t>Roll-over </a:t>
            </a:r>
            <a:r>
              <a:rPr lang="fr-FR" altLang="fr-FR" sz="2400">
                <a:latin typeface="Times New Roman" panose="02020603050405020304" pitchFamily="18" charset="0"/>
                <a:cs typeface="Calibri" panose="020F0502020204030204" pitchFamily="34" charset="0"/>
                <a:sym typeface="Wingdings" panose="05000000000000000000" pitchFamily="2" charset="2"/>
              </a:rPr>
              <a:t> </a:t>
            </a:r>
            <a:r>
              <a:rPr lang="fr-FR" altLang="fr-FR" sz="2400" b="1">
                <a:latin typeface="Times New Roman" panose="02020603050405020304" pitchFamily="18" charset="0"/>
                <a:cs typeface="Times New Roman" panose="02020603050405020304" pitchFamily="18" charset="0"/>
              </a:rPr>
              <a:t>signes annonciateurs de l’imminence de l’E G É.</a:t>
            </a:r>
          </a:p>
        </p:txBody>
      </p:sp>
      <p:sp>
        <p:nvSpPr>
          <p:cNvPr id="51205" name="Rectangle 11">
            <a:extLst>
              <a:ext uri="{FF2B5EF4-FFF2-40B4-BE49-F238E27FC236}">
                <a16:creationId xmlns:a16="http://schemas.microsoft.com/office/drawing/2014/main" id="{2AE34B25-F3CE-3FD0-903D-104EB4A8A3A9}"/>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51206" name="Image 1">
            <a:extLst>
              <a:ext uri="{FF2B5EF4-FFF2-40B4-BE49-F238E27FC236}">
                <a16:creationId xmlns:a16="http://schemas.microsoft.com/office/drawing/2014/main" id="{7BCF321D-B34B-6A9A-1F8B-FC75773CD1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551" r="87369" b="12724"/>
          <a:stretch>
            <a:fillRect/>
          </a:stretch>
        </p:blipFill>
        <p:spPr bwMode="auto">
          <a:xfrm>
            <a:off x="8004175" y="1331913"/>
            <a:ext cx="8890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Rectangle 2">
            <a:extLst>
              <a:ext uri="{FF2B5EF4-FFF2-40B4-BE49-F238E27FC236}">
                <a16:creationId xmlns:a16="http://schemas.microsoft.com/office/drawing/2014/main" id="{F0DFEE4D-D1F0-D3DB-BEBA-96BA1C5E72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51208" name="Image 1">
            <a:extLst>
              <a:ext uri="{FF2B5EF4-FFF2-40B4-BE49-F238E27FC236}">
                <a16:creationId xmlns:a16="http://schemas.microsoft.com/office/drawing/2014/main" id="{2351AE80-2DD0-235C-0BDC-45700CCED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068" t="13205" r="42796" b="12546"/>
          <a:stretch>
            <a:fillRect/>
          </a:stretch>
        </p:blipFill>
        <p:spPr bwMode="auto">
          <a:xfrm>
            <a:off x="6300788" y="1341438"/>
            <a:ext cx="1584325" cy="348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ce réservé du numéro de diapositive 3">
            <a:extLst>
              <a:ext uri="{FF2B5EF4-FFF2-40B4-BE49-F238E27FC236}">
                <a16:creationId xmlns:a16="http://schemas.microsoft.com/office/drawing/2014/main" id="{7833FC7B-F466-7195-C430-9834AF75DB89}"/>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B65B7E4-4C14-4567-9745-55DE96A353FC}" type="slidenum">
              <a:rPr lang="fr-FR" altLang="fr-FR" sz="1200">
                <a:solidFill>
                  <a:srgbClr val="898989"/>
                </a:solidFill>
              </a:rPr>
              <a:pPr algn="r" eaLnBrk="1" hangingPunct="1">
                <a:spcBef>
                  <a:spcPct val="0"/>
                </a:spcBef>
                <a:buFontTx/>
                <a:buNone/>
              </a:pPr>
              <a:t>49</a:t>
            </a:fld>
            <a:endParaRPr lang="fr-FR" altLang="fr-FR" sz="1200">
              <a:solidFill>
                <a:srgbClr val="898989"/>
              </a:solidFill>
            </a:endParaRPr>
          </a:p>
        </p:txBody>
      </p:sp>
      <p:sp>
        <p:nvSpPr>
          <p:cNvPr id="52227" name="Titre 8">
            <a:extLst>
              <a:ext uri="{FF2B5EF4-FFF2-40B4-BE49-F238E27FC236}">
                <a16:creationId xmlns:a16="http://schemas.microsoft.com/office/drawing/2014/main" id="{8FE076A0-5995-B114-26F1-E3DE46A2C6D9}"/>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52228" name="ZoneTexte 5">
            <a:extLst>
              <a:ext uri="{FF2B5EF4-FFF2-40B4-BE49-F238E27FC236}">
                <a16:creationId xmlns:a16="http://schemas.microsoft.com/office/drawing/2014/main" id="{AEA398D2-B445-CCC6-6F24-113224CC5243}"/>
              </a:ext>
            </a:extLst>
          </p:cNvPr>
          <p:cNvSpPr txBox="1">
            <a:spLocks noChangeArrowheads="1"/>
          </p:cNvSpPr>
          <p:nvPr/>
        </p:nvSpPr>
        <p:spPr bwMode="auto">
          <a:xfrm>
            <a:off x="381000" y="1295400"/>
            <a:ext cx="5559425"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Char char="•"/>
            </a:pPr>
            <a:r>
              <a:rPr lang="fr-FR" altLang="fr-FR" sz="2400">
                <a:solidFill>
                  <a:srgbClr val="000000"/>
                </a:solidFill>
                <a:latin typeface="Times New Roman" panose="02020603050405020304" pitchFamily="18" charset="0"/>
                <a:cs typeface="Times New Roman" panose="02020603050405020304" pitchFamily="18" charset="0"/>
              </a:rPr>
              <a:t>  </a:t>
            </a:r>
            <a:r>
              <a:rPr lang="fr-FR" altLang="fr-FR" sz="2400" b="1" u="sng">
                <a:solidFill>
                  <a:srgbClr val="000000"/>
                </a:solidFill>
                <a:latin typeface="Times New Roman" panose="02020603050405020304" pitchFamily="18" charset="0"/>
                <a:cs typeface="Times New Roman" panose="02020603050405020304" pitchFamily="18" charset="0"/>
              </a:rPr>
              <a:t>Phase de croissance – partie 3 :</a:t>
            </a:r>
          </a:p>
          <a:p>
            <a:pPr algn="just">
              <a:buClr>
                <a:srgbClr val="D34817"/>
              </a:buClr>
              <a:buFontTx/>
              <a:buChar char="•"/>
            </a:pPr>
            <a:endParaRPr lang="fr-FR" altLang="fr-FR" sz="2400">
              <a:solidFill>
                <a:srgbClr val="000000"/>
              </a:solidFill>
              <a:latin typeface="Times New Roman" panose="02020603050405020304" pitchFamily="18" charset="0"/>
              <a:cs typeface="Times New Roman" panose="02020603050405020304" pitchFamily="18" charset="0"/>
            </a:endParaRPr>
          </a:p>
          <a:p>
            <a:pPr algn="just">
              <a:buClr>
                <a:srgbClr val="D34817"/>
              </a:buClr>
              <a:buFontTx/>
              <a:buNone/>
            </a:pPr>
            <a:r>
              <a:rPr lang="fr-FR" altLang="fr-FR" sz="2400" b="1">
                <a:latin typeface="Times New Roman" panose="02020603050405020304" pitchFamily="18" charset="0"/>
                <a:cs typeface="Times New Roman" panose="02020603050405020304" pitchFamily="18" charset="0"/>
              </a:rPr>
              <a:t>FLAMMES :</a:t>
            </a:r>
            <a:r>
              <a:rPr lang="fr-FR" altLang="fr-FR" sz="2400">
                <a:latin typeface="Times New Roman" panose="02020603050405020304" pitchFamily="18" charset="0"/>
                <a:cs typeface="Times New Roman" panose="02020603050405020304" pitchFamily="18" charset="0"/>
              </a:rPr>
              <a:t> </a:t>
            </a:r>
          </a:p>
          <a:p>
            <a:pPr algn="just">
              <a:buClr>
                <a:srgbClr val="D34817"/>
              </a:buClr>
              <a:buFontTx/>
              <a:buNone/>
            </a:pPr>
            <a:endParaRPr lang="fr-FR" altLang="fr-FR" sz="2400">
              <a:latin typeface="Times New Roman" panose="02020603050405020304" pitchFamily="18" charset="0"/>
              <a:cs typeface="Times New Roman" panose="02020603050405020304" pitchFamily="18" charset="0"/>
            </a:endParaRPr>
          </a:p>
          <a:p>
            <a:pPr algn="just">
              <a:buClr>
                <a:srgbClr val="D34817"/>
              </a:buClr>
              <a:buFontTx/>
              <a:buNone/>
            </a:pPr>
            <a:r>
              <a:rPr lang="fr-FR" altLang="fr-FR" sz="2400">
                <a:latin typeface="Times New Roman" panose="02020603050405020304" pitchFamily="18" charset="0"/>
                <a:cs typeface="Times New Roman" panose="02020603050405020304" pitchFamily="18" charset="0"/>
              </a:rPr>
              <a:t>Il existe maintenant une liaison entre le foyer et le ciel gazeux.</a:t>
            </a:r>
          </a:p>
        </p:txBody>
      </p:sp>
      <p:sp>
        <p:nvSpPr>
          <p:cNvPr id="52229" name="Rectangle 11">
            <a:extLst>
              <a:ext uri="{FF2B5EF4-FFF2-40B4-BE49-F238E27FC236}">
                <a16:creationId xmlns:a16="http://schemas.microsoft.com/office/drawing/2014/main" id="{981880CB-3E62-C01C-A706-225ACA6FB5ED}"/>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52230" name="Image 1">
            <a:extLst>
              <a:ext uri="{FF2B5EF4-FFF2-40B4-BE49-F238E27FC236}">
                <a16:creationId xmlns:a16="http://schemas.microsoft.com/office/drawing/2014/main" id="{33D5F7D6-9CBE-EE00-A5BF-330E9DE46C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551" r="87369" b="12724"/>
          <a:stretch>
            <a:fillRect/>
          </a:stretch>
        </p:blipFill>
        <p:spPr bwMode="auto">
          <a:xfrm>
            <a:off x="8004175" y="1331913"/>
            <a:ext cx="8890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Rectangle 2">
            <a:extLst>
              <a:ext uri="{FF2B5EF4-FFF2-40B4-BE49-F238E27FC236}">
                <a16:creationId xmlns:a16="http://schemas.microsoft.com/office/drawing/2014/main" id="{1FF0757B-AAE7-ECC1-0006-03B52DC763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52232" name="Image 1">
            <a:extLst>
              <a:ext uri="{FF2B5EF4-FFF2-40B4-BE49-F238E27FC236}">
                <a16:creationId xmlns:a16="http://schemas.microsoft.com/office/drawing/2014/main" id="{CF927201-8B02-2630-7D15-20A6822B18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068" t="13205" r="42796" b="12546"/>
          <a:stretch>
            <a:fillRect/>
          </a:stretch>
        </p:blipFill>
        <p:spPr bwMode="auto">
          <a:xfrm>
            <a:off x="6300788" y="1341438"/>
            <a:ext cx="1584325" cy="348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ce réservé du numéro de diapositive 3">
            <a:extLst>
              <a:ext uri="{FF2B5EF4-FFF2-40B4-BE49-F238E27FC236}">
                <a16:creationId xmlns:a16="http://schemas.microsoft.com/office/drawing/2014/main" id="{DF618DE8-0774-2CCB-EBA4-F6D05D3C8E9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265B230A-88DC-4862-909F-4E6A2403666F}" type="slidenum">
              <a:rPr lang="fr-FR" altLang="fr-FR" sz="1200" smtClean="0">
                <a:solidFill>
                  <a:srgbClr val="898989"/>
                </a:solidFill>
              </a:rPr>
              <a:pPr>
                <a:spcBef>
                  <a:spcPct val="0"/>
                </a:spcBef>
                <a:buFontTx/>
                <a:buNone/>
              </a:pPr>
              <a:t>5</a:t>
            </a:fld>
            <a:endParaRPr lang="fr-FR" altLang="fr-FR" sz="1200">
              <a:solidFill>
                <a:srgbClr val="898989"/>
              </a:solidFill>
            </a:endParaRPr>
          </a:p>
        </p:txBody>
      </p:sp>
      <p:sp>
        <p:nvSpPr>
          <p:cNvPr id="5" name="Titre 8">
            <a:extLst>
              <a:ext uri="{FF2B5EF4-FFF2-40B4-BE49-F238E27FC236}">
                <a16:creationId xmlns:a16="http://schemas.microsoft.com/office/drawing/2014/main" id="{03B0F264-9DD2-D906-89B9-18BD7F58BEBA}"/>
              </a:ext>
            </a:extLst>
          </p:cNvPr>
          <p:cNvSpPr>
            <a:spLocks noGrp="1"/>
          </p:cNvSpPr>
          <p:nvPr>
            <p:ph type="title"/>
          </p:nvPr>
        </p:nvSpPr>
        <p:spPr>
          <a:xfrm>
            <a:off x="250825" y="274638"/>
            <a:ext cx="8607425" cy="939800"/>
          </a:xfrm>
        </p:spPr>
        <p:txBody>
          <a:bodyPr/>
          <a:lstStyle/>
          <a:p>
            <a:pPr eaLnBrk="1" hangingPunct="1">
              <a:defRPr/>
            </a:pPr>
            <a:r>
              <a:rPr lang="fr-FR" sz="3200" b="1" dirty="0">
                <a:solidFill>
                  <a:schemeClr val="accent6">
                    <a:lumMod val="50000"/>
                  </a:schemeClr>
                </a:solidFill>
              </a:rPr>
              <a:t>Les causes des incendies</a:t>
            </a:r>
          </a:p>
        </p:txBody>
      </p:sp>
      <p:sp>
        <p:nvSpPr>
          <p:cNvPr id="7172" name="ZoneTexte 5">
            <a:extLst>
              <a:ext uri="{FF2B5EF4-FFF2-40B4-BE49-F238E27FC236}">
                <a16:creationId xmlns:a16="http://schemas.microsoft.com/office/drawing/2014/main" id="{F5A46E2E-D4AD-AD6D-7F41-C448F58A3D31}"/>
              </a:ext>
            </a:extLst>
          </p:cNvPr>
          <p:cNvSpPr txBox="1">
            <a:spLocks noChangeArrowheads="1"/>
          </p:cNvSpPr>
          <p:nvPr/>
        </p:nvSpPr>
        <p:spPr bwMode="auto">
          <a:xfrm>
            <a:off x="304800" y="1371600"/>
            <a:ext cx="381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rPr>
              <a:t>Causes naturelles :</a:t>
            </a:r>
          </a:p>
        </p:txBody>
      </p:sp>
      <p:sp>
        <p:nvSpPr>
          <p:cNvPr id="7173" name="Rectangle 1">
            <a:extLst>
              <a:ext uri="{FF2B5EF4-FFF2-40B4-BE49-F238E27FC236}">
                <a16:creationId xmlns:a16="http://schemas.microsoft.com/office/drawing/2014/main" id="{8BB3B2C0-941C-55FC-FBCF-1B0BBBB6C970}"/>
              </a:ext>
            </a:extLst>
          </p:cNvPr>
          <p:cNvSpPr>
            <a:spLocks noChangeArrowheads="1"/>
          </p:cNvSpPr>
          <p:nvPr/>
        </p:nvSpPr>
        <p:spPr bwMode="auto">
          <a:xfrm>
            <a:off x="457200" y="1905000"/>
            <a:ext cx="7537450"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50000"/>
              </a:lnSpc>
              <a:spcBef>
                <a:spcPct val="0"/>
              </a:spcBef>
              <a:buFont typeface="Wingdings" panose="05000000000000000000" pitchFamily="2" charset="2"/>
              <a:buChar char="Ø"/>
            </a:pPr>
            <a:r>
              <a:rPr lang="fr-FR" altLang="fr-FR" sz="2400">
                <a:latin typeface="Times New Roman" panose="02020603050405020304" pitchFamily="18" charset="0"/>
                <a:cs typeface="Arial" panose="020B0604020202020204" pitchFamily="34" charset="0"/>
              </a:rPr>
              <a:t> Foudre,</a:t>
            </a:r>
          </a:p>
          <a:p>
            <a:pPr>
              <a:lnSpc>
                <a:spcPct val="150000"/>
              </a:lnSpc>
              <a:spcBef>
                <a:spcPct val="0"/>
              </a:spcBef>
              <a:buFont typeface="Wingdings" panose="05000000000000000000" pitchFamily="2" charset="2"/>
              <a:buChar char="Ø"/>
            </a:pPr>
            <a:r>
              <a:rPr lang="fr-FR" altLang="fr-FR" sz="2400">
                <a:latin typeface="Times New Roman" panose="02020603050405020304" pitchFamily="18" charset="0"/>
                <a:cs typeface="Arial" panose="020B0604020202020204" pitchFamily="34" charset="0"/>
              </a:rPr>
              <a:t> Rayonnement solaire,</a:t>
            </a:r>
          </a:p>
          <a:p>
            <a:pPr>
              <a:lnSpc>
                <a:spcPct val="150000"/>
              </a:lnSpc>
              <a:spcBef>
                <a:spcPct val="0"/>
              </a:spcBef>
              <a:buFont typeface="Wingdings" panose="05000000000000000000" pitchFamily="2" charset="2"/>
              <a:buChar char="Ø"/>
            </a:pPr>
            <a:r>
              <a:rPr lang="fr-FR" altLang="fr-FR" sz="2400">
                <a:latin typeface="Times New Roman" panose="02020603050405020304" pitchFamily="18" charset="0"/>
                <a:cs typeface="Arial" panose="020B0604020202020204" pitchFamily="34" charset="0"/>
              </a:rPr>
              <a:t> La fermentation,</a:t>
            </a:r>
          </a:p>
          <a:p>
            <a:pPr>
              <a:lnSpc>
                <a:spcPct val="150000"/>
              </a:lnSpc>
              <a:spcBef>
                <a:spcPct val="0"/>
              </a:spcBef>
              <a:buFont typeface="Wingdings" panose="05000000000000000000" pitchFamily="2" charset="2"/>
              <a:buChar char="Ø"/>
            </a:pPr>
            <a:r>
              <a:rPr lang="fr-FR" altLang="fr-FR" sz="2400">
                <a:latin typeface="Times New Roman" panose="02020603050405020304" pitchFamily="18" charset="0"/>
                <a:cs typeface="Arial" panose="020B0604020202020204" pitchFamily="34" charset="0"/>
              </a:rPr>
              <a:t> La combustion spontanée.</a:t>
            </a:r>
          </a:p>
        </p:txBody>
      </p:sp>
      <p:pic>
        <p:nvPicPr>
          <p:cNvPr id="7" name="Picture 2" descr="http://www.protecfoudre.fr/wp-content/uploads/2012/03/orage.jpg">
            <a:extLst>
              <a:ext uri="{FF2B5EF4-FFF2-40B4-BE49-F238E27FC236}">
                <a16:creationId xmlns:a16="http://schemas.microsoft.com/office/drawing/2014/main" id="{545BB1DB-9720-3BEF-1EA0-8CC5C661B3D9}"/>
              </a:ext>
            </a:extLst>
          </p:cNvPr>
          <p:cNvPicPr>
            <a:picLocks noChangeAspect="1" noChangeArrowheads="1"/>
          </p:cNvPicPr>
          <p:nvPr/>
        </p:nvPicPr>
        <p:blipFill>
          <a:blip r:embed="rId2"/>
          <a:srcRect/>
          <a:stretch>
            <a:fillRect/>
          </a:stretch>
        </p:blipFill>
        <p:spPr bwMode="auto">
          <a:xfrm>
            <a:off x="5335813" y="1373729"/>
            <a:ext cx="3308873" cy="2481591"/>
          </a:xfrm>
          <a:prstGeom prst="rect">
            <a:avLst/>
          </a:prstGeom>
          <a:ln>
            <a:noFill/>
          </a:ln>
          <a:effectLst>
            <a:softEdge rad="112500"/>
          </a:effectLst>
        </p:spPr>
      </p:pic>
      <p:pic>
        <p:nvPicPr>
          <p:cNvPr id="8" name="Picture 6" descr="http://p8.storage.canalblog.com/86/63/939586/71797255.jpg">
            <a:extLst>
              <a:ext uri="{FF2B5EF4-FFF2-40B4-BE49-F238E27FC236}">
                <a16:creationId xmlns:a16="http://schemas.microsoft.com/office/drawing/2014/main" id="{33F6A0BC-D302-D2A9-AB76-DF25ECF18176}"/>
              </a:ext>
            </a:extLst>
          </p:cNvPr>
          <p:cNvPicPr>
            <a:picLocks noChangeAspect="1" noChangeArrowheads="1"/>
          </p:cNvPicPr>
          <p:nvPr/>
        </p:nvPicPr>
        <p:blipFill>
          <a:blip r:embed="rId3"/>
          <a:srcRect/>
          <a:stretch>
            <a:fillRect/>
          </a:stretch>
        </p:blipFill>
        <p:spPr bwMode="auto">
          <a:xfrm>
            <a:off x="4432312" y="4146960"/>
            <a:ext cx="2095064" cy="2023349"/>
          </a:xfrm>
          <a:prstGeom prst="rect">
            <a:avLst/>
          </a:prstGeom>
          <a:ln>
            <a:noFill/>
          </a:ln>
          <a:effectLst>
            <a:softEdge rad="112500"/>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u numéro de diapositive 3">
            <a:extLst>
              <a:ext uri="{FF2B5EF4-FFF2-40B4-BE49-F238E27FC236}">
                <a16:creationId xmlns:a16="http://schemas.microsoft.com/office/drawing/2014/main" id="{C9BF2AE9-DE9D-D201-2F43-62BA5BC3809D}"/>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643BC56-62C8-4C56-B6A8-7D279CE28765}" type="slidenum">
              <a:rPr lang="fr-FR" altLang="fr-FR" sz="1200">
                <a:solidFill>
                  <a:srgbClr val="898989"/>
                </a:solidFill>
              </a:rPr>
              <a:pPr algn="r" eaLnBrk="1" hangingPunct="1">
                <a:spcBef>
                  <a:spcPct val="0"/>
                </a:spcBef>
                <a:buFontTx/>
                <a:buNone/>
              </a:pPr>
              <a:t>50</a:t>
            </a:fld>
            <a:endParaRPr lang="fr-FR" altLang="fr-FR" sz="1200">
              <a:solidFill>
                <a:srgbClr val="898989"/>
              </a:solidFill>
            </a:endParaRPr>
          </a:p>
        </p:txBody>
      </p:sp>
      <p:sp>
        <p:nvSpPr>
          <p:cNvPr id="53251" name="Titre 8">
            <a:extLst>
              <a:ext uri="{FF2B5EF4-FFF2-40B4-BE49-F238E27FC236}">
                <a16:creationId xmlns:a16="http://schemas.microsoft.com/office/drawing/2014/main" id="{59B29AFA-3625-03AE-2DE7-FE26D9CF9822}"/>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53252" name="ZoneTexte 5">
            <a:extLst>
              <a:ext uri="{FF2B5EF4-FFF2-40B4-BE49-F238E27FC236}">
                <a16:creationId xmlns:a16="http://schemas.microsoft.com/office/drawing/2014/main" id="{C8D0E84A-3A0C-C601-E5CC-7E55B0006179}"/>
              </a:ext>
            </a:extLst>
          </p:cNvPr>
          <p:cNvSpPr txBox="1">
            <a:spLocks noChangeArrowheads="1"/>
          </p:cNvSpPr>
          <p:nvPr/>
        </p:nvSpPr>
        <p:spPr bwMode="auto">
          <a:xfrm>
            <a:off x="381000" y="1295400"/>
            <a:ext cx="5799138"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Char char="•"/>
            </a:pPr>
            <a:r>
              <a:rPr lang="fr-FR" altLang="fr-FR" sz="2400">
                <a:solidFill>
                  <a:srgbClr val="000000"/>
                </a:solidFill>
                <a:latin typeface="Times New Roman" panose="02020603050405020304" pitchFamily="18" charset="0"/>
                <a:cs typeface="Times New Roman" panose="02020603050405020304" pitchFamily="18" charset="0"/>
              </a:rPr>
              <a:t>  </a:t>
            </a:r>
            <a:r>
              <a:rPr lang="fr-FR" altLang="fr-FR" sz="2400" b="1" u="sng">
                <a:solidFill>
                  <a:srgbClr val="000000"/>
                </a:solidFill>
                <a:latin typeface="Times New Roman" panose="02020603050405020304" pitchFamily="18" charset="0"/>
                <a:cs typeface="Times New Roman" panose="02020603050405020304" pitchFamily="18" charset="0"/>
              </a:rPr>
              <a:t>Phase de croissance – partie 3 :</a:t>
            </a:r>
          </a:p>
          <a:p>
            <a:pPr algn="just">
              <a:buClr>
                <a:srgbClr val="D34817"/>
              </a:buClr>
              <a:buFontTx/>
              <a:buNone/>
            </a:pPr>
            <a:endParaRPr lang="fr-FR" altLang="fr-FR" sz="2400" b="1">
              <a:latin typeface="Times New Roman" panose="02020603050405020304" pitchFamily="18" charset="0"/>
              <a:cs typeface="Times New Roman" panose="02020603050405020304" pitchFamily="18" charset="0"/>
            </a:endParaRPr>
          </a:p>
          <a:p>
            <a:pPr algn="just">
              <a:buClr>
                <a:srgbClr val="D34817"/>
              </a:buClr>
              <a:buFontTx/>
              <a:buNone/>
            </a:pPr>
            <a:endParaRPr lang="fr-FR" altLang="fr-FR" sz="2400" b="1">
              <a:latin typeface="Times New Roman" panose="02020603050405020304" pitchFamily="18" charset="0"/>
              <a:cs typeface="Times New Roman" panose="02020603050405020304" pitchFamily="18" charset="0"/>
            </a:endParaRPr>
          </a:p>
          <a:p>
            <a:pPr algn="just">
              <a:buClr>
                <a:srgbClr val="D34817"/>
              </a:buClr>
              <a:buFontTx/>
              <a:buNone/>
            </a:pPr>
            <a:r>
              <a:rPr lang="fr-FR" altLang="fr-FR" sz="2400" b="1">
                <a:latin typeface="Times New Roman" panose="02020603050405020304" pitchFamily="18" charset="0"/>
                <a:cs typeface="Times New Roman" panose="02020603050405020304" pitchFamily="18" charset="0"/>
              </a:rPr>
              <a:t>CHALEUR :</a:t>
            </a:r>
            <a:r>
              <a:rPr lang="fr-FR" altLang="fr-FR" sz="2400">
                <a:latin typeface="Times New Roman" panose="02020603050405020304" pitchFamily="18" charset="0"/>
                <a:cs typeface="Times New Roman" panose="02020603050405020304" pitchFamily="18" charset="0"/>
              </a:rPr>
              <a:t> Rayonnement dû aux roll-over accélère la pyrolyse des éléments en dessous. </a:t>
            </a:r>
          </a:p>
          <a:p>
            <a:pPr algn="just">
              <a:buClr>
                <a:srgbClr val="D34817"/>
              </a:buClr>
              <a:buFontTx/>
              <a:buNone/>
            </a:pPr>
            <a:endParaRPr lang="fr-FR" altLang="fr-FR" sz="2400">
              <a:latin typeface="Times New Roman" panose="02020603050405020304" pitchFamily="18" charset="0"/>
              <a:cs typeface="Times New Roman" panose="02020603050405020304" pitchFamily="18" charset="0"/>
            </a:endParaRPr>
          </a:p>
          <a:p>
            <a:pPr algn="just">
              <a:buClr>
                <a:srgbClr val="D34817"/>
              </a:buClr>
              <a:buFontTx/>
              <a:buNone/>
            </a:pPr>
            <a:r>
              <a:rPr lang="fr-FR" altLang="fr-FR" sz="2400">
                <a:latin typeface="Times New Roman" panose="02020603050405020304" pitchFamily="18" charset="0"/>
                <a:cs typeface="Times New Roman" panose="02020603050405020304" pitchFamily="18" charset="0"/>
              </a:rPr>
              <a:t>Décomposition des matériaux alimente en continu la couche de fumées en combustibles.</a:t>
            </a:r>
          </a:p>
        </p:txBody>
      </p:sp>
      <p:sp>
        <p:nvSpPr>
          <p:cNvPr id="53253" name="Rectangle 11">
            <a:extLst>
              <a:ext uri="{FF2B5EF4-FFF2-40B4-BE49-F238E27FC236}">
                <a16:creationId xmlns:a16="http://schemas.microsoft.com/office/drawing/2014/main" id="{F159962E-7593-930B-9F0A-8F5239AD6CA8}"/>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53254" name="Image 1">
            <a:extLst>
              <a:ext uri="{FF2B5EF4-FFF2-40B4-BE49-F238E27FC236}">
                <a16:creationId xmlns:a16="http://schemas.microsoft.com/office/drawing/2014/main" id="{15F1E46C-03F7-17BC-92F2-4828A813A1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551" r="87369" b="12724"/>
          <a:stretch>
            <a:fillRect/>
          </a:stretch>
        </p:blipFill>
        <p:spPr bwMode="auto">
          <a:xfrm>
            <a:off x="8004175" y="1331913"/>
            <a:ext cx="8890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Rectangle 2">
            <a:extLst>
              <a:ext uri="{FF2B5EF4-FFF2-40B4-BE49-F238E27FC236}">
                <a16:creationId xmlns:a16="http://schemas.microsoft.com/office/drawing/2014/main" id="{7901A649-76C7-2579-48B1-B460CC0976E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53256" name="Image 1">
            <a:extLst>
              <a:ext uri="{FF2B5EF4-FFF2-40B4-BE49-F238E27FC236}">
                <a16:creationId xmlns:a16="http://schemas.microsoft.com/office/drawing/2014/main" id="{A1E5B9D4-E3AC-39D4-EFC8-54E340748E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068" t="13205" r="42796" b="12546"/>
          <a:stretch>
            <a:fillRect/>
          </a:stretch>
        </p:blipFill>
        <p:spPr bwMode="auto">
          <a:xfrm>
            <a:off x="6300788" y="1341438"/>
            <a:ext cx="1584325" cy="348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ce réservé du numéro de diapositive 3">
            <a:extLst>
              <a:ext uri="{FF2B5EF4-FFF2-40B4-BE49-F238E27FC236}">
                <a16:creationId xmlns:a16="http://schemas.microsoft.com/office/drawing/2014/main" id="{AF8F4DE1-065B-60EC-274E-987C1AEB15E9}"/>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0908E73-7C90-4F64-98E6-ED79BD3AD8CF}" type="slidenum">
              <a:rPr lang="fr-FR" altLang="fr-FR" sz="1200">
                <a:solidFill>
                  <a:srgbClr val="898989"/>
                </a:solidFill>
              </a:rPr>
              <a:pPr algn="r" eaLnBrk="1" hangingPunct="1">
                <a:spcBef>
                  <a:spcPct val="0"/>
                </a:spcBef>
                <a:buFontTx/>
                <a:buNone/>
              </a:pPr>
              <a:t>51</a:t>
            </a:fld>
            <a:endParaRPr lang="fr-FR" altLang="fr-FR" sz="1200">
              <a:solidFill>
                <a:srgbClr val="898989"/>
              </a:solidFill>
            </a:endParaRPr>
          </a:p>
        </p:txBody>
      </p:sp>
      <p:sp>
        <p:nvSpPr>
          <p:cNvPr id="54275" name="Titre 8">
            <a:extLst>
              <a:ext uri="{FF2B5EF4-FFF2-40B4-BE49-F238E27FC236}">
                <a16:creationId xmlns:a16="http://schemas.microsoft.com/office/drawing/2014/main" id="{62B05AA0-2C23-9CB5-7077-E5504F67B382}"/>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6" name="ZoneTexte 5">
            <a:extLst>
              <a:ext uri="{FF2B5EF4-FFF2-40B4-BE49-F238E27FC236}">
                <a16:creationId xmlns:a16="http://schemas.microsoft.com/office/drawing/2014/main" id="{0B4821A0-2E6D-EC17-0538-71081DBC00DE}"/>
              </a:ext>
            </a:extLst>
          </p:cNvPr>
          <p:cNvSpPr txBox="1"/>
          <p:nvPr/>
        </p:nvSpPr>
        <p:spPr>
          <a:xfrm>
            <a:off x="381000" y="1295400"/>
            <a:ext cx="5919788" cy="4967288"/>
          </a:xfrm>
          <a:prstGeom prst="rect">
            <a:avLst/>
          </a:prstGeom>
          <a:noFill/>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20000"/>
              </a:spcBef>
              <a:buClr>
                <a:srgbClr val="D34817"/>
              </a:buClr>
              <a:buFontTx/>
              <a:buChar char="•"/>
              <a:defRPr/>
            </a:pPr>
            <a:r>
              <a:rPr lang="fr-FR" altLang="fr-FR" sz="2400" dirty="0">
                <a:solidFill>
                  <a:srgbClr val="000000"/>
                </a:solidFill>
                <a:latin typeface="Times New Roman" panose="02020603050405020304" pitchFamily="18" charset="0"/>
                <a:cs typeface="Times New Roman" panose="02020603050405020304" pitchFamily="18" charset="0"/>
              </a:rPr>
              <a:t>  </a:t>
            </a:r>
            <a:r>
              <a:rPr lang="fr-FR" altLang="fr-FR" sz="2400" b="1" u="sng" dirty="0">
                <a:solidFill>
                  <a:srgbClr val="000000"/>
                </a:solidFill>
                <a:latin typeface="Times New Roman" panose="02020603050405020304" pitchFamily="18" charset="0"/>
                <a:cs typeface="Times New Roman" panose="02020603050405020304" pitchFamily="18" charset="0"/>
              </a:rPr>
              <a:t>Phase de croissance – partie 3 :</a:t>
            </a:r>
          </a:p>
          <a:p>
            <a:pPr algn="just">
              <a:spcBef>
                <a:spcPct val="20000"/>
              </a:spcBef>
              <a:buClr>
                <a:srgbClr val="D34817"/>
              </a:buClr>
              <a:buFontTx/>
              <a:buChar char="•"/>
              <a:defRPr/>
            </a:pPr>
            <a:endParaRPr lang="fr-FR" altLang="fr-FR" sz="2400" dirty="0">
              <a:solidFill>
                <a:srgbClr val="000000"/>
              </a:solidFill>
              <a:latin typeface="Times New Roman" panose="02020603050405020304" pitchFamily="18" charset="0"/>
              <a:cs typeface="Times New Roman" panose="02020603050405020304" pitchFamily="18" charset="0"/>
            </a:endParaRPr>
          </a:p>
          <a:p>
            <a:pPr>
              <a:defRPr/>
            </a:pPr>
            <a:r>
              <a:rPr lang="fr-FR" sz="2400" b="1" dirty="0">
                <a:latin typeface="Times New Roman" panose="02020603050405020304" pitchFamily="18" charset="0"/>
                <a:cs typeface="Times New Roman" panose="02020603050405020304" pitchFamily="18" charset="0"/>
              </a:rPr>
              <a:t>OUVRANTS :</a:t>
            </a:r>
            <a:r>
              <a:rPr lang="fr-FR" sz="2400" dirty="0">
                <a:latin typeface="Times New Roman" panose="02020603050405020304" pitchFamily="18" charset="0"/>
                <a:cs typeface="Times New Roman" panose="02020603050405020304" pitchFamily="18" charset="0"/>
              </a:rPr>
              <a:t> </a:t>
            </a:r>
          </a:p>
          <a:p>
            <a:pPr marL="342900" indent="-342900">
              <a:buFont typeface="Wingdings" panose="05000000000000000000" pitchFamily="2" charset="2"/>
              <a:buChar char="è"/>
              <a:defRPr/>
            </a:pPr>
            <a:r>
              <a:rPr lang="fr-FR" sz="2400" dirty="0">
                <a:latin typeface="Times New Roman" panose="02020603050405020304" pitchFamily="18" charset="0"/>
                <a:cs typeface="Times New Roman" panose="02020603050405020304" pitchFamily="18" charset="0"/>
              </a:rPr>
              <a:t>Suffisamment ouvert pour permettre l’apport continuel en air frais, donc en comburant.</a:t>
            </a:r>
          </a:p>
          <a:p>
            <a:pPr marL="342900" indent="-342900">
              <a:buFont typeface="Wingdings" panose="05000000000000000000" pitchFamily="2" charset="2"/>
              <a:buChar char="è"/>
              <a:defRPr/>
            </a:pPr>
            <a:endParaRPr lang="fr-FR" sz="2400" dirty="0">
              <a:latin typeface="Times New Roman" panose="02020603050405020304" pitchFamily="18" charset="0"/>
              <a:cs typeface="Times New Roman" panose="02020603050405020304" pitchFamily="18" charset="0"/>
            </a:endParaRPr>
          </a:p>
          <a:p>
            <a:pPr>
              <a:defRPr/>
            </a:pPr>
            <a:r>
              <a:rPr lang="fr-FR" sz="2400" dirty="0">
                <a:latin typeface="Times New Roman" panose="02020603050405020304" pitchFamily="18" charset="0"/>
                <a:cs typeface="Times New Roman" panose="02020603050405020304" pitchFamily="18" charset="0"/>
              </a:rPr>
              <a:t>Vitesse de sortie des fumées au niveau de l’ouvrant est importante (signe de haute température). </a:t>
            </a:r>
          </a:p>
          <a:p>
            <a:pPr>
              <a:defRPr/>
            </a:pPr>
            <a:endParaRPr lang="fr-FR" sz="2400" dirty="0">
              <a:latin typeface="Times New Roman" panose="02020603050405020304" pitchFamily="18" charset="0"/>
              <a:cs typeface="Times New Roman" panose="02020603050405020304" pitchFamily="18" charset="0"/>
            </a:endParaRPr>
          </a:p>
          <a:p>
            <a:pPr>
              <a:defRPr/>
            </a:pPr>
            <a:r>
              <a:rPr lang="fr-FR" sz="2400" dirty="0">
                <a:latin typeface="Times New Roman" panose="02020603050405020304" pitchFamily="18" charset="0"/>
                <a:cs typeface="Times New Roman" panose="02020603050405020304" pitchFamily="18" charset="0"/>
              </a:rPr>
              <a:t>Inflammation des fumées peut se faire au niveau des ouvrants.</a:t>
            </a:r>
          </a:p>
        </p:txBody>
      </p:sp>
      <p:sp>
        <p:nvSpPr>
          <p:cNvPr id="54277" name="Rectangle 11">
            <a:extLst>
              <a:ext uri="{FF2B5EF4-FFF2-40B4-BE49-F238E27FC236}">
                <a16:creationId xmlns:a16="http://schemas.microsoft.com/office/drawing/2014/main" id="{36E5AE77-5F96-273A-C27A-C875B6EC14D1}"/>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54278" name="Image 1">
            <a:extLst>
              <a:ext uri="{FF2B5EF4-FFF2-40B4-BE49-F238E27FC236}">
                <a16:creationId xmlns:a16="http://schemas.microsoft.com/office/drawing/2014/main" id="{31207957-EDA0-9709-E098-7CAEE3A4E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551" r="87369" b="12724"/>
          <a:stretch>
            <a:fillRect/>
          </a:stretch>
        </p:blipFill>
        <p:spPr bwMode="auto">
          <a:xfrm>
            <a:off x="8004175" y="1331913"/>
            <a:ext cx="8890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Rectangle 2">
            <a:extLst>
              <a:ext uri="{FF2B5EF4-FFF2-40B4-BE49-F238E27FC236}">
                <a16:creationId xmlns:a16="http://schemas.microsoft.com/office/drawing/2014/main" id="{2A23CE70-675C-E4D1-9871-DCEEDC0EC43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54280" name="Image 1">
            <a:extLst>
              <a:ext uri="{FF2B5EF4-FFF2-40B4-BE49-F238E27FC236}">
                <a16:creationId xmlns:a16="http://schemas.microsoft.com/office/drawing/2014/main" id="{A73D883A-ABD1-7419-875D-22EF560FC9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068" t="13205" r="42796" b="12546"/>
          <a:stretch>
            <a:fillRect/>
          </a:stretch>
        </p:blipFill>
        <p:spPr bwMode="auto">
          <a:xfrm>
            <a:off x="6300788" y="1341438"/>
            <a:ext cx="1584325" cy="348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u numéro de diapositive 3">
            <a:extLst>
              <a:ext uri="{FF2B5EF4-FFF2-40B4-BE49-F238E27FC236}">
                <a16:creationId xmlns:a16="http://schemas.microsoft.com/office/drawing/2014/main" id="{0EAA1889-31B2-F3A2-1AF6-188734991A93}"/>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C1820A2-CC1D-4092-B681-0398012F79E6}" type="slidenum">
              <a:rPr lang="fr-FR" altLang="fr-FR" sz="1200">
                <a:solidFill>
                  <a:srgbClr val="898989"/>
                </a:solidFill>
              </a:rPr>
              <a:pPr algn="r" eaLnBrk="1" hangingPunct="1">
                <a:spcBef>
                  <a:spcPct val="0"/>
                </a:spcBef>
                <a:buFontTx/>
                <a:buNone/>
              </a:pPr>
              <a:t>52</a:t>
            </a:fld>
            <a:endParaRPr lang="fr-FR" altLang="fr-FR" sz="1200">
              <a:solidFill>
                <a:srgbClr val="898989"/>
              </a:solidFill>
            </a:endParaRPr>
          </a:p>
        </p:txBody>
      </p:sp>
      <p:sp>
        <p:nvSpPr>
          <p:cNvPr id="55299" name="Titre 8">
            <a:extLst>
              <a:ext uri="{FF2B5EF4-FFF2-40B4-BE49-F238E27FC236}">
                <a16:creationId xmlns:a16="http://schemas.microsoft.com/office/drawing/2014/main" id="{38C0F809-49EB-A6F8-3CEC-4AC699037E66}"/>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55300" name="ZoneTexte 5">
            <a:extLst>
              <a:ext uri="{FF2B5EF4-FFF2-40B4-BE49-F238E27FC236}">
                <a16:creationId xmlns:a16="http://schemas.microsoft.com/office/drawing/2014/main" id="{6C342EC7-456C-DCBE-A5C6-2EF85D4CF200}"/>
              </a:ext>
            </a:extLst>
          </p:cNvPr>
          <p:cNvSpPr txBox="1">
            <a:spLocks noChangeArrowheads="1"/>
          </p:cNvSpPr>
          <p:nvPr/>
        </p:nvSpPr>
        <p:spPr bwMode="auto">
          <a:xfrm>
            <a:off x="381000" y="1295400"/>
            <a:ext cx="5703888"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Char char="•"/>
            </a:pPr>
            <a:r>
              <a:rPr lang="fr-FR" altLang="fr-FR" sz="2400">
                <a:solidFill>
                  <a:srgbClr val="000000"/>
                </a:solidFill>
                <a:latin typeface="Times New Roman" panose="02020603050405020304" pitchFamily="18" charset="0"/>
                <a:cs typeface="Times New Roman" panose="02020603050405020304" pitchFamily="18" charset="0"/>
              </a:rPr>
              <a:t>  </a:t>
            </a:r>
            <a:r>
              <a:rPr lang="fr-FR" altLang="fr-FR" sz="2400" b="1" u="sng">
                <a:solidFill>
                  <a:srgbClr val="000000"/>
                </a:solidFill>
                <a:latin typeface="Times New Roman" panose="02020603050405020304" pitchFamily="18" charset="0"/>
                <a:cs typeface="Times New Roman" panose="02020603050405020304" pitchFamily="18" charset="0"/>
              </a:rPr>
              <a:t>Phase de croissance – partie 3 :</a:t>
            </a:r>
          </a:p>
          <a:p>
            <a:pPr algn="just">
              <a:buClr>
                <a:srgbClr val="D34817"/>
              </a:buClr>
              <a:buFontTx/>
              <a:buChar char="•"/>
            </a:pPr>
            <a:endParaRPr lang="fr-FR" altLang="fr-FR" sz="2400">
              <a:solidFill>
                <a:srgbClr val="000000"/>
              </a:solidFill>
              <a:latin typeface="Times New Roman" panose="02020603050405020304" pitchFamily="18" charset="0"/>
              <a:cs typeface="Times New Roman" panose="02020603050405020304" pitchFamily="18" charset="0"/>
            </a:endParaRPr>
          </a:p>
          <a:p>
            <a:pPr algn="just">
              <a:buClr>
                <a:srgbClr val="D34817"/>
              </a:buClr>
              <a:buFontTx/>
              <a:buChar char="•"/>
            </a:pPr>
            <a:endParaRPr lang="fr-FR" altLang="fr-FR" sz="2400">
              <a:solidFill>
                <a:srgbClr val="000000"/>
              </a:solidFill>
              <a:latin typeface="Times New Roman" panose="02020603050405020304" pitchFamily="18" charset="0"/>
              <a:cs typeface="Times New Roman" panose="02020603050405020304" pitchFamily="18" charset="0"/>
            </a:endParaRPr>
          </a:p>
          <a:p>
            <a:pPr algn="just">
              <a:buClr>
                <a:srgbClr val="D34817"/>
              </a:buClr>
              <a:buFontTx/>
              <a:buChar char="•"/>
            </a:pPr>
            <a:endParaRPr lang="fr-FR" altLang="fr-FR" sz="2400">
              <a:solidFill>
                <a:srgbClr val="000000"/>
              </a:solidFill>
              <a:latin typeface="Times New Roman" panose="02020603050405020304" pitchFamily="18" charset="0"/>
              <a:cs typeface="Times New Roman" panose="02020603050405020304" pitchFamily="18" charset="0"/>
            </a:endParaRPr>
          </a:p>
          <a:p>
            <a:pPr algn="just">
              <a:buClr>
                <a:srgbClr val="D34817"/>
              </a:buClr>
              <a:buFontTx/>
              <a:buNone/>
            </a:pPr>
            <a:r>
              <a:rPr lang="fr-FR" altLang="fr-FR" sz="2400" b="1">
                <a:latin typeface="Times New Roman" panose="02020603050405020304" pitchFamily="18" charset="0"/>
                <a:cs typeface="Times New Roman" panose="02020603050405020304" pitchFamily="18" charset="0"/>
              </a:rPr>
              <a:t>SONS : </a:t>
            </a:r>
            <a:r>
              <a:rPr lang="fr-FR" altLang="fr-FR" sz="2400">
                <a:latin typeface="Times New Roman" panose="02020603050405020304" pitchFamily="18" charset="0"/>
                <a:cs typeface="Times New Roman" panose="02020603050405020304" pitchFamily="18" charset="0"/>
              </a:rPr>
              <a:t>Pas de sons particuliers.</a:t>
            </a:r>
          </a:p>
        </p:txBody>
      </p:sp>
      <p:sp>
        <p:nvSpPr>
          <p:cNvPr id="55301" name="Rectangle 11">
            <a:extLst>
              <a:ext uri="{FF2B5EF4-FFF2-40B4-BE49-F238E27FC236}">
                <a16:creationId xmlns:a16="http://schemas.microsoft.com/office/drawing/2014/main" id="{CB884858-C6F6-76C3-9308-A1922F484EEA}"/>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55302" name="Image 1">
            <a:extLst>
              <a:ext uri="{FF2B5EF4-FFF2-40B4-BE49-F238E27FC236}">
                <a16:creationId xmlns:a16="http://schemas.microsoft.com/office/drawing/2014/main" id="{4DC4CF23-2E7A-8E0D-AD51-3436C1E99F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551" r="87369" b="12724"/>
          <a:stretch>
            <a:fillRect/>
          </a:stretch>
        </p:blipFill>
        <p:spPr bwMode="auto">
          <a:xfrm>
            <a:off x="8004175" y="1331913"/>
            <a:ext cx="8890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3" name="Rectangle 2">
            <a:extLst>
              <a:ext uri="{FF2B5EF4-FFF2-40B4-BE49-F238E27FC236}">
                <a16:creationId xmlns:a16="http://schemas.microsoft.com/office/drawing/2014/main" id="{1414E383-5CB4-EA39-0D13-AE42FE6FAD6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55304" name="Image 1">
            <a:extLst>
              <a:ext uri="{FF2B5EF4-FFF2-40B4-BE49-F238E27FC236}">
                <a16:creationId xmlns:a16="http://schemas.microsoft.com/office/drawing/2014/main" id="{BEF8C5FC-EF78-B2F6-B2A0-CB8153FA6D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068" t="13205" r="42796" b="12546"/>
          <a:stretch>
            <a:fillRect/>
          </a:stretch>
        </p:blipFill>
        <p:spPr bwMode="auto">
          <a:xfrm>
            <a:off x="6300788" y="1341438"/>
            <a:ext cx="1584325" cy="348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u numéro de diapositive 3">
            <a:extLst>
              <a:ext uri="{FF2B5EF4-FFF2-40B4-BE49-F238E27FC236}">
                <a16:creationId xmlns:a16="http://schemas.microsoft.com/office/drawing/2014/main" id="{841D7EDE-622D-1633-76AC-272BB7AA4ACE}"/>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6440DA2-FB1E-4782-A71C-83302D8DAB85}" type="slidenum">
              <a:rPr lang="fr-FR" altLang="fr-FR" sz="1200">
                <a:solidFill>
                  <a:srgbClr val="898989"/>
                </a:solidFill>
              </a:rPr>
              <a:pPr algn="r" eaLnBrk="1" hangingPunct="1">
                <a:spcBef>
                  <a:spcPct val="0"/>
                </a:spcBef>
                <a:buFontTx/>
                <a:buNone/>
              </a:pPr>
              <a:t>53</a:t>
            </a:fld>
            <a:endParaRPr lang="fr-FR" altLang="fr-FR" sz="1200">
              <a:solidFill>
                <a:srgbClr val="898989"/>
              </a:solidFill>
            </a:endParaRPr>
          </a:p>
        </p:txBody>
      </p:sp>
      <p:sp>
        <p:nvSpPr>
          <p:cNvPr id="56323" name="Titre 8">
            <a:extLst>
              <a:ext uri="{FF2B5EF4-FFF2-40B4-BE49-F238E27FC236}">
                <a16:creationId xmlns:a16="http://schemas.microsoft.com/office/drawing/2014/main" id="{569B3F7F-49C1-6128-5E51-8BAA46009F8A}"/>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56324" name="ZoneTexte 5">
            <a:extLst>
              <a:ext uri="{FF2B5EF4-FFF2-40B4-BE49-F238E27FC236}">
                <a16:creationId xmlns:a16="http://schemas.microsoft.com/office/drawing/2014/main" id="{757A9EB7-A7F9-8EA8-2C34-B5E74771844A}"/>
              </a:ext>
            </a:extLst>
          </p:cNvPr>
          <p:cNvSpPr txBox="1">
            <a:spLocks noChangeArrowheads="1"/>
          </p:cNvSpPr>
          <p:nvPr/>
        </p:nvSpPr>
        <p:spPr bwMode="auto">
          <a:xfrm>
            <a:off x="381000" y="1295400"/>
            <a:ext cx="577532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Char char="•"/>
            </a:pPr>
            <a:r>
              <a:rPr lang="fr-FR" altLang="fr-FR" sz="2400">
                <a:solidFill>
                  <a:srgbClr val="000000"/>
                </a:solidFill>
                <a:latin typeface="Times New Roman" panose="02020603050405020304" pitchFamily="18" charset="0"/>
                <a:cs typeface="Times New Roman" panose="02020603050405020304" pitchFamily="18" charset="0"/>
              </a:rPr>
              <a:t>  </a:t>
            </a:r>
            <a:r>
              <a:rPr lang="fr-FR" altLang="fr-FR" sz="2400" b="1" u="sng">
                <a:solidFill>
                  <a:srgbClr val="000000"/>
                </a:solidFill>
                <a:latin typeface="Times New Roman" panose="02020603050405020304" pitchFamily="18" charset="0"/>
                <a:cs typeface="Times New Roman" panose="02020603050405020304" pitchFamily="18" charset="0"/>
              </a:rPr>
              <a:t>EGE – feu pleinement développé :</a:t>
            </a:r>
          </a:p>
          <a:p>
            <a:pPr>
              <a:spcBef>
                <a:spcPct val="0"/>
              </a:spcBef>
              <a:buFontTx/>
              <a:buNone/>
            </a:pP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Times New Roman" panose="02020603050405020304" pitchFamily="18" charset="0"/>
              </a:rPr>
              <a:t>Embrasement généralisé éclair (ou flash over) </a:t>
            </a:r>
            <a:r>
              <a:rPr lang="fr-FR" altLang="fr-FR" sz="2400">
                <a:latin typeface="Times New Roman" panose="02020603050405020304" pitchFamily="18" charset="0"/>
                <a:cs typeface="Calibri" panose="020F0502020204030204" pitchFamily="34" charset="0"/>
                <a:sym typeface="Wingdings" panose="05000000000000000000" pitchFamily="2" charset="2"/>
              </a:rPr>
              <a:t> </a:t>
            </a:r>
            <a:r>
              <a:rPr lang="fr-FR" altLang="fr-FR" sz="2400">
                <a:latin typeface="Times New Roman" panose="02020603050405020304" pitchFamily="18" charset="0"/>
                <a:cs typeface="Times New Roman" panose="02020603050405020304" pitchFamily="18" charset="0"/>
              </a:rPr>
              <a:t>passage d’un foyer localisé à l’embrasement généralisé de l’ensemble des éléments combustibles contenus dans le V. </a:t>
            </a:r>
          </a:p>
          <a:p>
            <a:pPr>
              <a:spcBef>
                <a:spcPct val="0"/>
              </a:spcBef>
              <a:buFontTx/>
              <a:buNone/>
            </a:pP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Times New Roman" panose="02020603050405020304" pitchFamily="18" charset="0"/>
              </a:rPr>
              <a:t>Transition dure entre 5 à 15 secondes et elle est suivie d’un feu dit pleinement développé. </a:t>
            </a:r>
          </a:p>
          <a:p>
            <a:pPr>
              <a:spcBef>
                <a:spcPct val="0"/>
              </a:spcBef>
              <a:buFontTx/>
              <a:buNone/>
            </a:pP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Times New Roman" panose="02020603050405020304" pitchFamily="18" charset="0"/>
              </a:rPr>
              <a:t>Etape normale de développement d’un incendie dans un volume semi-ouvert.</a:t>
            </a:r>
          </a:p>
        </p:txBody>
      </p:sp>
      <p:sp>
        <p:nvSpPr>
          <p:cNvPr id="56325" name="Rectangle 11">
            <a:extLst>
              <a:ext uri="{FF2B5EF4-FFF2-40B4-BE49-F238E27FC236}">
                <a16:creationId xmlns:a16="http://schemas.microsoft.com/office/drawing/2014/main" id="{44CE2D7E-BABC-9408-F80B-2185B80017A6}"/>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56326" name="Rectangle 2">
            <a:extLst>
              <a:ext uri="{FF2B5EF4-FFF2-40B4-BE49-F238E27FC236}">
                <a16:creationId xmlns:a16="http://schemas.microsoft.com/office/drawing/2014/main" id="{D93F670D-33C2-D032-5CCE-843BB41AD70C}"/>
              </a:ext>
            </a:extLst>
          </p:cNvPr>
          <p:cNvSpPr>
            <a:spLocks noChangeArrowheads="1"/>
          </p:cNvSpPr>
          <p:nvPr/>
        </p:nvSpPr>
        <p:spPr bwMode="auto">
          <a:xfrm>
            <a:off x="974725" y="2660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56327" name="Image 1">
            <a:extLst>
              <a:ext uri="{FF2B5EF4-FFF2-40B4-BE49-F238E27FC236}">
                <a16:creationId xmlns:a16="http://schemas.microsoft.com/office/drawing/2014/main" id="{72D0AA4B-AC07-C132-854C-88A9BFCAD1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551" r="87369" b="12724"/>
          <a:stretch>
            <a:fillRect/>
          </a:stretch>
        </p:blipFill>
        <p:spPr bwMode="auto">
          <a:xfrm>
            <a:off x="8004175" y="1331913"/>
            <a:ext cx="8890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8" name="Rectangle 2">
            <a:extLst>
              <a:ext uri="{FF2B5EF4-FFF2-40B4-BE49-F238E27FC236}">
                <a16:creationId xmlns:a16="http://schemas.microsoft.com/office/drawing/2014/main" id="{F737B53A-8A33-8535-68A5-4EE232838E0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56329" name="Image 1">
            <a:extLst>
              <a:ext uri="{FF2B5EF4-FFF2-40B4-BE49-F238E27FC236}">
                <a16:creationId xmlns:a16="http://schemas.microsoft.com/office/drawing/2014/main" id="{23B1D003-B49B-2E69-0B43-1C925F37F8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2440" t="12169" r="23817" b="17706"/>
          <a:stretch>
            <a:fillRect/>
          </a:stretch>
        </p:blipFill>
        <p:spPr bwMode="auto">
          <a:xfrm>
            <a:off x="6156325" y="1508125"/>
            <a:ext cx="1752600"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ce réservé du numéro de diapositive 3">
            <a:extLst>
              <a:ext uri="{FF2B5EF4-FFF2-40B4-BE49-F238E27FC236}">
                <a16:creationId xmlns:a16="http://schemas.microsoft.com/office/drawing/2014/main" id="{1990ADE2-8090-E987-EB4F-92D781DC84BD}"/>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53E4BA6-3F45-43F4-A493-01BD15888444}" type="slidenum">
              <a:rPr lang="fr-FR" altLang="fr-FR" sz="1200">
                <a:solidFill>
                  <a:srgbClr val="898989"/>
                </a:solidFill>
              </a:rPr>
              <a:pPr algn="r" eaLnBrk="1" hangingPunct="1">
                <a:spcBef>
                  <a:spcPct val="0"/>
                </a:spcBef>
                <a:buFontTx/>
                <a:buNone/>
              </a:pPr>
              <a:t>54</a:t>
            </a:fld>
            <a:endParaRPr lang="fr-FR" altLang="fr-FR" sz="1200">
              <a:solidFill>
                <a:srgbClr val="898989"/>
              </a:solidFill>
            </a:endParaRPr>
          </a:p>
        </p:txBody>
      </p:sp>
      <p:sp>
        <p:nvSpPr>
          <p:cNvPr id="57347" name="Titre 8">
            <a:extLst>
              <a:ext uri="{FF2B5EF4-FFF2-40B4-BE49-F238E27FC236}">
                <a16:creationId xmlns:a16="http://schemas.microsoft.com/office/drawing/2014/main" id="{77E15E1B-29EF-8609-8B63-A2094BEBE9D8}"/>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57348" name="ZoneTexte 5">
            <a:extLst>
              <a:ext uri="{FF2B5EF4-FFF2-40B4-BE49-F238E27FC236}">
                <a16:creationId xmlns:a16="http://schemas.microsoft.com/office/drawing/2014/main" id="{96AD22E9-8C25-D8D9-99E0-7ECBCFB766BB}"/>
              </a:ext>
            </a:extLst>
          </p:cNvPr>
          <p:cNvSpPr txBox="1">
            <a:spLocks noChangeArrowheads="1"/>
          </p:cNvSpPr>
          <p:nvPr/>
        </p:nvSpPr>
        <p:spPr bwMode="auto">
          <a:xfrm>
            <a:off x="381000" y="1295400"/>
            <a:ext cx="5630863"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Char char="•"/>
            </a:pPr>
            <a:r>
              <a:rPr lang="fr-FR" altLang="fr-FR" sz="2400">
                <a:solidFill>
                  <a:srgbClr val="000000"/>
                </a:solidFill>
                <a:latin typeface="Times New Roman" panose="02020603050405020304" pitchFamily="18" charset="0"/>
                <a:cs typeface="Times New Roman" panose="02020603050405020304" pitchFamily="18" charset="0"/>
              </a:rPr>
              <a:t>  </a:t>
            </a:r>
            <a:r>
              <a:rPr lang="fr-FR" altLang="fr-FR" sz="2400" b="1" u="sng">
                <a:solidFill>
                  <a:srgbClr val="000000"/>
                </a:solidFill>
                <a:latin typeface="Times New Roman" panose="02020603050405020304" pitchFamily="18" charset="0"/>
                <a:cs typeface="Times New Roman" panose="02020603050405020304" pitchFamily="18" charset="0"/>
              </a:rPr>
              <a:t>EGE – feu pleinement développé :</a:t>
            </a:r>
          </a:p>
          <a:p>
            <a:pPr>
              <a:spcBef>
                <a:spcPct val="0"/>
              </a:spcBef>
              <a:buFontTx/>
              <a:buNone/>
            </a:pP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b="1">
                <a:latin typeface="Times New Roman" panose="02020603050405020304" pitchFamily="18" charset="0"/>
                <a:cs typeface="Times New Roman" panose="02020603050405020304" pitchFamily="18" charset="0"/>
              </a:rPr>
              <a:t>FUMÉES :</a:t>
            </a:r>
            <a:r>
              <a:rPr lang="fr-FR" altLang="fr-FR" sz="2400">
                <a:latin typeface="Times New Roman" panose="02020603050405020304" pitchFamily="18" charset="0"/>
                <a:cs typeface="Times New Roman" panose="02020603050405020304" pitchFamily="18" charset="0"/>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V</a:t>
            </a:r>
            <a:r>
              <a:rPr lang="fr-FR" altLang="fr-FR" sz="2400">
                <a:latin typeface="Times New Roman" panose="02020603050405020304" pitchFamily="18" charset="0"/>
                <a:cs typeface="Times New Roman" panose="02020603050405020304" pitchFamily="18" charset="0"/>
              </a:rPr>
              <a:t>isibles en sortie du volume et se propagent.</a:t>
            </a:r>
          </a:p>
          <a:p>
            <a:pPr>
              <a:spcBef>
                <a:spcPct val="0"/>
              </a:spcBef>
              <a:buFontTx/>
              <a:buNone/>
            </a:pPr>
            <a:r>
              <a:rPr lang="fr-FR" altLang="fr-FR" sz="2400">
                <a:latin typeface="Times New Roman" panose="02020603050405020304" pitchFamily="18" charset="0"/>
                <a:cs typeface="Times New Roman" panose="02020603050405020304" pitchFamily="18" charset="0"/>
              </a:rPr>
              <a:t> </a:t>
            </a:r>
          </a:p>
          <a:p>
            <a:pPr>
              <a:spcBef>
                <a:spcPct val="0"/>
              </a:spcBef>
              <a:buFontTx/>
              <a:buNone/>
            </a:pPr>
            <a:endParaRPr lang="fr-FR" altLang="fr-FR" sz="2400">
              <a:latin typeface="Times New Roman" panose="02020603050405020304" pitchFamily="18" charset="0"/>
              <a:cs typeface="Times New Roman" panose="02020603050405020304" pitchFamily="18" charset="0"/>
            </a:endParaRPr>
          </a:p>
          <a:p>
            <a:pPr>
              <a:spcBef>
                <a:spcPct val="0"/>
              </a:spcBef>
              <a:buFontTx/>
              <a:buNone/>
            </a:pP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b="1">
                <a:latin typeface="Times New Roman" panose="02020603050405020304" pitchFamily="18" charset="0"/>
                <a:cs typeface="Times New Roman" panose="02020603050405020304" pitchFamily="18" charset="0"/>
              </a:rPr>
              <a:t>FLAMMES :</a:t>
            </a:r>
            <a:r>
              <a:rPr lang="fr-FR" altLang="fr-FR" sz="2400">
                <a:latin typeface="Times New Roman" panose="02020603050405020304" pitchFamily="18" charset="0"/>
                <a:cs typeface="Times New Roman" panose="02020603050405020304" pitchFamily="18" charset="0"/>
              </a:rPr>
              <a:t> </a:t>
            </a:r>
            <a:r>
              <a:rPr lang="fr-FR" altLang="fr-FR" sz="2400">
                <a:latin typeface="Times New Roman" panose="02020603050405020304" pitchFamily="18" charset="0"/>
                <a:cs typeface="Calibri" panose="020F0502020204030204" pitchFamily="34" charset="0"/>
                <a:sym typeface="Wingdings" panose="05000000000000000000" pitchFamily="2" charset="2"/>
              </a:rPr>
              <a:t></a:t>
            </a:r>
            <a:r>
              <a:rPr lang="fr-FR" altLang="fr-FR" sz="2400">
                <a:latin typeface="Times New Roman" panose="02020603050405020304" pitchFamily="18" charset="0"/>
                <a:cs typeface="Times New Roman" panose="02020603050405020304" pitchFamily="18" charset="0"/>
              </a:rPr>
              <a:t> Occupent tout le volume et peuvent se propager aux volumes adjacents.</a:t>
            </a:r>
          </a:p>
        </p:txBody>
      </p:sp>
      <p:sp>
        <p:nvSpPr>
          <p:cNvPr id="57349" name="Rectangle 11">
            <a:extLst>
              <a:ext uri="{FF2B5EF4-FFF2-40B4-BE49-F238E27FC236}">
                <a16:creationId xmlns:a16="http://schemas.microsoft.com/office/drawing/2014/main" id="{C75AFA4C-6529-6994-22B2-566CE05EB45B}"/>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57350" name="Rectangle 2">
            <a:extLst>
              <a:ext uri="{FF2B5EF4-FFF2-40B4-BE49-F238E27FC236}">
                <a16:creationId xmlns:a16="http://schemas.microsoft.com/office/drawing/2014/main" id="{DED5DFC4-F6CA-3092-A9D6-0FACDCEC9D73}"/>
              </a:ext>
            </a:extLst>
          </p:cNvPr>
          <p:cNvSpPr>
            <a:spLocks noChangeArrowheads="1"/>
          </p:cNvSpPr>
          <p:nvPr/>
        </p:nvSpPr>
        <p:spPr bwMode="auto">
          <a:xfrm>
            <a:off x="974725" y="2660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57351" name="Image 1">
            <a:extLst>
              <a:ext uri="{FF2B5EF4-FFF2-40B4-BE49-F238E27FC236}">
                <a16:creationId xmlns:a16="http://schemas.microsoft.com/office/drawing/2014/main" id="{C061C43B-0EF5-1246-827C-53C01DD733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551" r="87369" b="12724"/>
          <a:stretch>
            <a:fillRect/>
          </a:stretch>
        </p:blipFill>
        <p:spPr bwMode="auto">
          <a:xfrm>
            <a:off x="8004175" y="1331913"/>
            <a:ext cx="8890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2" name="Rectangle 2">
            <a:extLst>
              <a:ext uri="{FF2B5EF4-FFF2-40B4-BE49-F238E27FC236}">
                <a16:creationId xmlns:a16="http://schemas.microsoft.com/office/drawing/2014/main" id="{C69BFCC0-4A0F-F1DC-5B69-5241805D9CB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57353" name="Image 1">
            <a:extLst>
              <a:ext uri="{FF2B5EF4-FFF2-40B4-BE49-F238E27FC236}">
                <a16:creationId xmlns:a16="http://schemas.microsoft.com/office/drawing/2014/main" id="{312A33D1-8910-9F65-14B3-5134A38B33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2440" t="12169" r="23817" b="17706"/>
          <a:stretch>
            <a:fillRect/>
          </a:stretch>
        </p:blipFill>
        <p:spPr bwMode="auto">
          <a:xfrm>
            <a:off x="6156325" y="1508125"/>
            <a:ext cx="1752600"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ce réservé du numéro de diapositive 3">
            <a:extLst>
              <a:ext uri="{FF2B5EF4-FFF2-40B4-BE49-F238E27FC236}">
                <a16:creationId xmlns:a16="http://schemas.microsoft.com/office/drawing/2014/main" id="{5D9D70F6-8848-8216-62D2-FAAB42FE8B96}"/>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D040C83-F012-426C-B4C2-E40FAD1977A7}" type="slidenum">
              <a:rPr lang="fr-FR" altLang="fr-FR" sz="1200">
                <a:solidFill>
                  <a:srgbClr val="898989"/>
                </a:solidFill>
              </a:rPr>
              <a:pPr algn="r" eaLnBrk="1" hangingPunct="1">
                <a:spcBef>
                  <a:spcPct val="0"/>
                </a:spcBef>
                <a:buFontTx/>
                <a:buNone/>
              </a:pPr>
              <a:t>55</a:t>
            </a:fld>
            <a:endParaRPr lang="fr-FR" altLang="fr-FR" sz="1200">
              <a:solidFill>
                <a:srgbClr val="898989"/>
              </a:solidFill>
            </a:endParaRPr>
          </a:p>
        </p:txBody>
      </p:sp>
      <p:sp>
        <p:nvSpPr>
          <p:cNvPr id="58371" name="Titre 8">
            <a:extLst>
              <a:ext uri="{FF2B5EF4-FFF2-40B4-BE49-F238E27FC236}">
                <a16:creationId xmlns:a16="http://schemas.microsoft.com/office/drawing/2014/main" id="{132A05D1-5B7E-3B48-C231-E114C22B1BE3}"/>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58372" name="ZoneTexte 5">
            <a:extLst>
              <a:ext uri="{FF2B5EF4-FFF2-40B4-BE49-F238E27FC236}">
                <a16:creationId xmlns:a16="http://schemas.microsoft.com/office/drawing/2014/main" id="{63D462DB-EF45-63BB-AB3D-9C33EE6860F8}"/>
              </a:ext>
            </a:extLst>
          </p:cNvPr>
          <p:cNvSpPr txBox="1">
            <a:spLocks noChangeArrowheads="1"/>
          </p:cNvSpPr>
          <p:nvPr/>
        </p:nvSpPr>
        <p:spPr bwMode="auto">
          <a:xfrm>
            <a:off x="381000" y="1295400"/>
            <a:ext cx="563086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Char char="•"/>
            </a:pPr>
            <a:r>
              <a:rPr lang="fr-FR" altLang="fr-FR" sz="2400">
                <a:solidFill>
                  <a:srgbClr val="000000"/>
                </a:solidFill>
                <a:latin typeface="Times New Roman" panose="02020603050405020304" pitchFamily="18" charset="0"/>
                <a:cs typeface="Times New Roman" panose="02020603050405020304" pitchFamily="18" charset="0"/>
              </a:rPr>
              <a:t>  </a:t>
            </a:r>
            <a:r>
              <a:rPr lang="fr-FR" altLang="fr-FR" sz="2400" b="1" u="sng">
                <a:solidFill>
                  <a:srgbClr val="000000"/>
                </a:solidFill>
                <a:latin typeface="Times New Roman" panose="02020603050405020304" pitchFamily="18" charset="0"/>
                <a:cs typeface="Times New Roman" panose="02020603050405020304" pitchFamily="18" charset="0"/>
              </a:rPr>
              <a:t>EGE – feu pleinement développé :</a:t>
            </a:r>
          </a:p>
          <a:p>
            <a:pPr>
              <a:spcBef>
                <a:spcPct val="0"/>
              </a:spcBef>
              <a:buFontTx/>
              <a:buNone/>
            </a:pP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b="1">
                <a:latin typeface="Times New Roman" panose="02020603050405020304" pitchFamily="18" charset="0"/>
                <a:cs typeface="Times New Roman" panose="02020603050405020304" pitchFamily="18" charset="0"/>
              </a:rPr>
              <a:t>CHALEUR :</a:t>
            </a:r>
            <a:r>
              <a:rPr lang="fr-FR" altLang="fr-FR" sz="2400">
                <a:latin typeface="Times New Roman" panose="02020603050405020304" pitchFamily="18" charset="0"/>
                <a:cs typeface="Times New Roman" panose="02020603050405020304" pitchFamily="18" charset="0"/>
              </a:rPr>
              <a:t> Chaleur mortelle. Les températures peuvent dépasser les 1000°C.</a:t>
            </a:r>
          </a:p>
          <a:p>
            <a:pPr>
              <a:spcBef>
                <a:spcPct val="0"/>
              </a:spcBef>
              <a:buFontTx/>
              <a:buNone/>
            </a:pPr>
            <a:r>
              <a:rPr lang="fr-FR" altLang="fr-FR" sz="2400">
                <a:latin typeface="Times New Roman" panose="02020603050405020304" pitchFamily="18" charset="0"/>
                <a:cs typeface="Times New Roman" panose="02020603050405020304" pitchFamily="18" charset="0"/>
              </a:rPr>
              <a:t> </a:t>
            </a:r>
          </a:p>
          <a:p>
            <a:pPr>
              <a:spcBef>
                <a:spcPct val="0"/>
              </a:spcBef>
              <a:buFontTx/>
              <a:buNone/>
            </a:pP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b="1">
                <a:latin typeface="Times New Roman" panose="02020603050405020304" pitchFamily="18" charset="0"/>
                <a:cs typeface="Times New Roman" panose="02020603050405020304" pitchFamily="18" charset="0"/>
              </a:rPr>
              <a:t>OUVRANTS :</a:t>
            </a:r>
            <a:r>
              <a:rPr lang="fr-FR" altLang="fr-FR" sz="2400">
                <a:latin typeface="Times New Roman" panose="02020603050405020304" pitchFamily="18" charset="0"/>
                <a:cs typeface="Times New Roman" panose="02020603050405020304" pitchFamily="18" charset="0"/>
              </a:rPr>
              <a:t> Vitres peuvent partir en éclat ou fondre, ce qui permet d’entretenir le feu dans son plein développement.</a:t>
            </a:r>
          </a:p>
          <a:p>
            <a:pPr>
              <a:spcBef>
                <a:spcPct val="0"/>
              </a:spcBef>
              <a:buFontTx/>
              <a:buNone/>
            </a:pPr>
            <a:r>
              <a:rPr lang="fr-FR" altLang="fr-FR" sz="2400">
                <a:latin typeface="Times New Roman" panose="02020603050405020304" pitchFamily="18" charset="0"/>
                <a:cs typeface="Times New Roman" panose="02020603050405020304" pitchFamily="18" charset="0"/>
              </a:rPr>
              <a:t> </a:t>
            </a:r>
          </a:p>
          <a:p>
            <a:pPr>
              <a:spcBef>
                <a:spcPct val="0"/>
              </a:spcBef>
              <a:buFontTx/>
              <a:buNone/>
            </a:pP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b="1">
                <a:latin typeface="Times New Roman" panose="02020603050405020304" pitchFamily="18" charset="0"/>
                <a:cs typeface="Times New Roman" panose="02020603050405020304" pitchFamily="18" charset="0"/>
              </a:rPr>
              <a:t>SONS :</a:t>
            </a:r>
            <a:r>
              <a:rPr lang="fr-FR" altLang="fr-FR" sz="2400">
                <a:latin typeface="Times New Roman" panose="02020603050405020304" pitchFamily="18" charset="0"/>
                <a:cs typeface="Times New Roman" panose="02020603050405020304" pitchFamily="18" charset="0"/>
              </a:rPr>
              <a:t> Ronflements.</a:t>
            </a:r>
          </a:p>
        </p:txBody>
      </p:sp>
      <p:sp>
        <p:nvSpPr>
          <p:cNvPr id="58373" name="Rectangle 11">
            <a:extLst>
              <a:ext uri="{FF2B5EF4-FFF2-40B4-BE49-F238E27FC236}">
                <a16:creationId xmlns:a16="http://schemas.microsoft.com/office/drawing/2014/main" id="{C9AC7637-C678-9F08-7012-DFDF992F8598}"/>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58374" name="Rectangle 2">
            <a:extLst>
              <a:ext uri="{FF2B5EF4-FFF2-40B4-BE49-F238E27FC236}">
                <a16:creationId xmlns:a16="http://schemas.microsoft.com/office/drawing/2014/main" id="{8399051B-F601-3DAE-DABF-172A3EED5934}"/>
              </a:ext>
            </a:extLst>
          </p:cNvPr>
          <p:cNvSpPr>
            <a:spLocks noChangeArrowheads="1"/>
          </p:cNvSpPr>
          <p:nvPr/>
        </p:nvSpPr>
        <p:spPr bwMode="auto">
          <a:xfrm>
            <a:off x="974725" y="2660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58375" name="Image 1">
            <a:extLst>
              <a:ext uri="{FF2B5EF4-FFF2-40B4-BE49-F238E27FC236}">
                <a16:creationId xmlns:a16="http://schemas.microsoft.com/office/drawing/2014/main" id="{7FA9B26F-EFE8-3185-D4F5-16B3FD5A63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551" r="87369" b="12724"/>
          <a:stretch>
            <a:fillRect/>
          </a:stretch>
        </p:blipFill>
        <p:spPr bwMode="auto">
          <a:xfrm>
            <a:off x="8004175" y="1331913"/>
            <a:ext cx="8890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Rectangle 2">
            <a:extLst>
              <a:ext uri="{FF2B5EF4-FFF2-40B4-BE49-F238E27FC236}">
                <a16:creationId xmlns:a16="http://schemas.microsoft.com/office/drawing/2014/main" id="{F07B3464-CEDC-8835-DC05-B2E226F7CA9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58377" name="Image 1">
            <a:extLst>
              <a:ext uri="{FF2B5EF4-FFF2-40B4-BE49-F238E27FC236}">
                <a16:creationId xmlns:a16="http://schemas.microsoft.com/office/drawing/2014/main" id="{E58825F2-7C15-39AF-2CD5-7A1EF08D76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2440" t="12169" r="23817" b="17706"/>
          <a:stretch>
            <a:fillRect/>
          </a:stretch>
        </p:blipFill>
        <p:spPr bwMode="auto">
          <a:xfrm>
            <a:off x="6156325" y="1508125"/>
            <a:ext cx="1752600"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u numéro de diapositive 3">
            <a:extLst>
              <a:ext uri="{FF2B5EF4-FFF2-40B4-BE49-F238E27FC236}">
                <a16:creationId xmlns:a16="http://schemas.microsoft.com/office/drawing/2014/main" id="{246FBCF0-EF93-0D94-D97B-B4B7CCAA16E7}"/>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3019635-AAB8-470D-921F-FB0D7D457260}" type="slidenum">
              <a:rPr lang="fr-FR" altLang="fr-FR" sz="1200">
                <a:solidFill>
                  <a:srgbClr val="898989"/>
                </a:solidFill>
              </a:rPr>
              <a:pPr algn="r" eaLnBrk="1" hangingPunct="1">
                <a:spcBef>
                  <a:spcPct val="0"/>
                </a:spcBef>
                <a:buFontTx/>
                <a:buNone/>
              </a:pPr>
              <a:t>56</a:t>
            </a:fld>
            <a:endParaRPr lang="fr-FR" altLang="fr-FR" sz="1200">
              <a:solidFill>
                <a:srgbClr val="898989"/>
              </a:solidFill>
            </a:endParaRPr>
          </a:p>
        </p:txBody>
      </p:sp>
      <p:sp>
        <p:nvSpPr>
          <p:cNvPr id="59395" name="Titre 8">
            <a:extLst>
              <a:ext uri="{FF2B5EF4-FFF2-40B4-BE49-F238E27FC236}">
                <a16:creationId xmlns:a16="http://schemas.microsoft.com/office/drawing/2014/main" id="{237B7D4A-81FF-E2CB-5A37-BB53D993F3E3}"/>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59396" name="ZoneTexte 5">
            <a:extLst>
              <a:ext uri="{FF2B5EF4-FFF2-40B4-BE49-F238E27FC236}">
                <a16:creationId xmlns:a16="http://schemas.microsoft.com/office/drawing/2014/main" id="{60C0C71B-E176-8F7D-B533-FAB887FAB9FF}"/>
              </a:ext>
            </a:extLst>
          </p:cNvPr>
          <p:cNvSpPr txBox="1">
            <a:spLocks noChangeArrowheads="1"/>
          </p:cNvSpPr>
          <p:nvPr/>
        </p:nvSpPr>
        <p:spPr bwMode="auto">
          <a:xfrm>
            <a:off x="381000" y="1295400"/>
            <a:ext cx="6040438"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Char char="•"/>
            </a:pPr>
            <a:r>
              <a:rPr lang="fr-FR" altLang="fr-FR" sz="2400" b="1" u="sng">
                <a:solidFill>
                  <a:srgbClr val="000000"/>
                </a:solidFill>
                <a:latin typeface="Times New Roman" panose="02020603050405020304" pitchFamily="18" charset="0"/>
                <a:cs typeface="Times New Roman" panose="02020603050405020304" pitchFamily="18" charset="0"/>
              </a:rPr>
              <a:t>  Phase de déclin : </a:t>
            </a:r>
          </a:p>
          <a:p>
            <a:pPr algn="just">
              <a:buClr>
                <a:srgbClr val="D34817"/>
              </a:buClr>
              <a:buFontTx/>
              <a:buChar char="•"/>
            </a:pPr>
            <a:endParaRPr lang="fr-FR" altLang="fr-FR" sz="2400" b="1" u="sng">
              <a:solidFill>
                <a:srgbClr val="000000"/>
              </a:solidFill>
              <a:latin typeface="Times New Roman" panose="02020603050405020304" pitchFamily="18" charset="0"/>
              <a:cs typeface="Times New Roman" panose="02020603050405020304" pitchFamily="18" charset="0"/>
            </a:endParaRPr>
          </a:p>
          <a:p>
            <a:pPr algn="just">
              <a:buClr>
                <a:srgbClr val="D34817"/>
              </a:buClr>
              <a:buFontTx/>
              <a:buNone/>
            </a:pPr>
            <a:r>
              <a:rPr lang="fr-FR" altLang="fr-FR" sz="2400">
                <a:latin typeface="Times New Roman" panose="02020603050405020304" pitchFamily="18" charset="0"/>
                <a:cs typeface="Times New Roman" panose="02020603050405020304" pitchFamily="18" charset="0"/>
              </a:rPr>
              <a:t>Faute de combustible, le feu perd petit à petit de son intensité </a:t>
            </a:r>
            <a:r>
              <a:rPr lang="fr-FR" altLang="fr-FR" sz="2400">
                <a:latin typeface="Times New Roman" panose="02020603050405020304" pitchFamily="18" charset="0"/>
                <a:cs typeface="Calibri" panose="020F0502020204030204" pitchFamily="34" charset="0"/>
                <a:sym typeface="Wingdings" panose="05000000000000000000" pitchFamily="2" charset="2"/>
              </a:rPr>
              <a:t> </a:t>
            </a:r>
            <a:r>
              <a:rPr lang="fr-FR" altLang="fr-FR" sz="2400">
                <a:latin typeface="Times New Roman" panose="02020603050405020304" pitchFamily="18" charset="0"/>
                <a:cs typeface="Times New Roman" panose="02020603050405020304" pitchFamily="18" charset="0"/>
              </a:rPr>
              <a:t>rester vigilant sur sa lecture du feu.</a:t>
            </a:r>
          </a:p>
          <a:p>
            <a:pPr algn="just">
              <a:buClr>
                <a:srgbClr val="D34817"/>
              </a:buClr>
              <a:buFontTx/>
              <a:buChar char="•"/>
            </a:pPr>
            <a:endParaRPr lang="fr-FR" altLang="fr-FR" sz="2400" b="1" u="sng">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Times New Roman" panose="02020603050405020304" pitchFamily="18" charset="0"/>
              </a:rPr>
              <a:t>Reconnaissances doivent être approfondies avec présence systématique d’un moyen en eau adapté.</a:t>
            </a:r>
          </a:p>
        </p:txBody>
      </p:sp>
      <p:sp>
        <p:nvSpPr>
          <p:cNvPr id="59397" name="Rectangle 11">
            <a:extLst>
              <a:ext uri="{FF2B5EF4-FFF2-40B4-BE49-F238E27FC236}">
                <a16:creationId xmlns:a16="http://schemas.microsoft.com/office/drawing/2014/main" id="{695B838C-2428-9C9D-EB0F-E89C313AF637}"/>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59398" name="Image 1">
            <a:extLst>
              <a:ext uri="{FF2B5EF4-FFF2-40B4-BE49-F238E27FC236}">
                <a16:creationId xmlns:a16="http://schemas.microsoft.com/office/drawing/2014/main" id="{72BF8B82-DC7A-A728-CA2E-53B98C5D8C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551" r="87369" b="12724"/>
          <a:stretch>
            <a:fillRect/>
          </a:stretch>
        </p:blipFill>
        <p:spPr bwMode="auto">
          <a:xfrm>
            <a:off x="8004175" y="1331913"/>
            <a:ext cx="8890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9" name="Rectangle 2">
            <a:extLst>
              <a:ext uri="{FF2B5EF4-FFF2-40B4-BE49-F238E27FC236}">
                <a16:creationId xmlns:a16="http://schemas.microsoft.com/office/drawing/2014/main" id="{10B3AD85-057A-E248-5787-4CC1F208E0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59400" name="Image 1">
            <a:extLst>
              <a:ext uri="{FF2B5EF4-FFF2-40B4-BE49-F238E27FC236}">
                <a16:creationId xmlns:a16="http://schemas.microsoft.com/office/drawing/2014/main" id="{9CC60382-E2AE-C3E2-36C1-5368475536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249" t="18990"/>
          <a:stretch>
            <a:fillRect/>
          </a:stretch>
        </p:blipFill>
        <p:spPr bwMode="auto">
          <a:xfrm>
            <a:off x="6516688" y="1576388"/>
            <a:ext cx="1462087"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ce réservé du numéro de diapositive 3">
            <a:extLst>
              <a:ext uri="{FF2B5EF4-FFF2-40B4-BE49-F238E27FC236}">
                <a16:creationId xmlns:a16="http://schemas.microsoft.com/office/drawing/2014/main" id="{FB1DD4DB-DF60-1051-32B0-613394601BCE}"/>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96445CF-9E09-49A0-A33E-2B1C28DF71DB}" type="slidenum">
              <a:rPr lang="fr-FR" altLang="fr-FR" sz="1200">
                <a:solidFill>
                  <a:srgbClr val="898989"/>
                </a:solidFill>
              </a:rPr>
              <a:pPr algn="r" eaLnBrk="1" hangingPunct="1">
                <a:spcBef>
                  <a:spcPct val="0"/>
                </a:spcBef>
                <a:buFontTx/>
                <a:buNone/>
              </a:pPr>
              <a:t>57</a:t>
            </a:fld>
            <a:endParaRPr lang="fr-FR" altLang="fr-FR" sz="1200">
              <a:solidFill>
                <a:srgbClr val="898989"/>
              </a:solidFill>
            </a:endParaRPr>
          </a:p>
        </p:txBody>
      </p:sp>
      <p:sp>
        <p:nvSpPr>
          <p:cNvPr id="60419" name="Titre 8">
            <a:extLst>
              <a:ext uri="{FF2B5EF4-FFF2-40B4-BE49-F238E27FC236}">
                <a16:creationId xmlns:a16="http://schemas.microsoft.com/office/drawing/2014/main" id="{ED89D4E2-D02A-D948-6139-A4DAC5CA2CBC}"/>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60420" name="ZoneTexte 5">
            <a:extLst>
              <a:ext uri="{FF2B5EF4-FFF2-40B4-BE49-F238E27FC236}">
                <a16:creationId xmlns:a16="http://schemas.microsoft.com/office/drawing/2014/main" id="{72007176-3956-C650-1610-EA1DBCDDFFC1}"/>
              </a:ext>
            </a:extLst>
          </p:cNvPr>
          <p:cNvSpPr txBox="1">
            <a:spLocks noChangeArrowheads="1"/>
          </p:cNvSpPr>
          <p:nvPr/>
        </p:nvSpPr>
        <p:spPr bwMode="auto">
          <a:xfrm>
            <a:off x="381000" y="1295400"/>
            <a:ext cx="6040438"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Char char="•"/>
            </a:pPr>
            <a:r>
              <a:rPr lang="fr-FR" altLang="fr-FR" sz="2400" b="1" u="sng">
                <a:solidFill>
                  <a:srgbClr val="000000"/>
                </a:solidFill>
                <a:latin typeface="Times New Roman" panose="02020603050405020304" pitchFamily="18" charset="0"/>
                <a:cs typeface="Times New Roman" panose="02020603050405020304" pitchFamily="18" charset="0"/>
              </a:rPr>
              <a:t> Phase de déclin : </a:t>
            </a:r>
          </a:p>
          <a:p>
            <a:pPr>
              <a:spcBef>
                <a:spcPct val="0"/>
              </a:spcBef>
              <a:buFontTx/>
              <a:buNone/>
            </a:pPr>
            <a:endParaRPr lang="fr-FR" altLang="fr-FR" sz="2400" b="1" u="sng">
              <a:solidFill>
                <a:srgbClr val="000000"/>
              </a:solidFill>
              <a:latin typeface="Times New Roman" panose="02020603050405020304" pitchFamily="18" charset="0"/>
              <a:cs typeface="Times New Roman" panose="02020603050405020304" pitchFamily="18" charset="0"/>
            </a:endParaRPr>
          </a:p>
          <a:p>
            <a:pPr>
              <a:spcBef>
                <a:spcPct val="0"/>
              </a:spcBef>
              <a:buFontTx/>
              <a:buNone/>
            </a:pP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Times New Roman" panose="02020603050405020304" pitchFamily="18" charset="0"/>
              </a:rPr>
              <a:t>Bien que l’embrasement généralisé se soit produit, cela n’exclut pas l’accumulation de fumées dans des locaux ou volumes adjacents (cellier, faux plafond…) avec des risques de reprise, d’inflammation, d’explosion voire d’explosion de fumées (backdraft).</a:t>
            </a:r>
          </a:p>
        </p:txBody>
      </p:sp>
      <p:sp>
        <p:nvSpPr>
          <p:cNvPr id="60421" name="Rectangle 11">
            <a:extLst>
              <a:ext uri="{FF2B5EF4-FFF2-40B4-BE49-F238E27FC236}">
                <a16:creationId xmlns:a16="http://schemas.microsoft.com/office/drawing/2014/main" id="{61506399-F7BC-3F38-8D21-868BA454956C}"/>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60422" name="Image 1">
            <a:extLst>
              <a:ext uri="{FF2B5EF4-FFF2-40B4-BE49-F238E27FC236}">
                <a16:creationId xmlns:a16="http://schemas.microsoft.com/office/drawing/2014/main" id="{B6EE98E7-FDA1-E590-2C7B-B1B3B4B8FD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551" r="87369" b="12724"/>
          <a:stretch>
            <a:fillRect/>
          </a:stretch>
        </p:blipFill>
        <p:spPr bwMode="auto">
          <a:xfrm>
            <a:off x="8004175" y="1331913"/>
            <a:ext cx="8890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3" name="Rectangle 2">
            <a:extLst>
              <a:ext uri="{FF2B5EF4-FFF2-40B4-BE49-F238E27FC236}">
                <a16:creationId xmlns:a16="http://schemas.microsoft.com/office/drawing/2014/main" id="{C2E4E0A9-AE2D-4687-CD2B-27197AC321E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60424" name="Image 1">
            <a:extLst>
              <a:ext uri="{FF2B5EF4-FFF2-40B4-BE49-F238E27FC236}">
                <a16:creationId xmlns:a16="http://schemas.microsoft.com/office/drawing/2014/main" id="{52DFCBB0-0A76-9471-15E3-8CDE17820E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249" t="18990"/>
          <a:stretch>
            <a:fillRect/>
          </a:stretch>
        </p:blipFill>
        <p:spPr bwMode="auto">
          <a:xfrm>
            <a:off x="6516688" y="1576388"/>
            <a:ext cx="1462087"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ce réservé du numéro de diapositive 3">
            <a:extLst>
              <a:ext uri="{FF2B5EF4-FFF2-40B4-BE49-F238E27FC236}">
                <a16:creationId xmlns:a16="http://schemas.microsoft.com/office/drawing/2014/main" id="{87EF1AF6-70BF-207C-857A-CB659B12F70B}"/>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A843BBA-C934-4878-8029-59FFB6245CB6}" type="slidenum">
              <a:rPr lang="fr-FR" altLang="fr-FR" sz="1200">
                <a:solidFill>
                  <a:srgbClr val="898989"/>
                </a:solidFill>
              </a:rPr>
              <a:pPr algn="r" eaLnBrk="1" hangingPunct="1">
                <a:spcBef>
                  <a:spcPct val="0"/>
                </a:spcBef>
                <a:buFontTx/>
                <a:buNone/>
              </a:pPr>
              <a:t>58</a:t>
            </a:fld>
            <a:endParaRPr lang="fr-FR" altLang="fr-FR" sz="1200">
              <a:solidFill>
                <a:srgbClr val="898989"/>
              </a:solidFill>
            </a:endParaRPr>
          </a:p>
        </p:txBody>
      </p:sp>
      <p:sp>
        <p:nvSpPr>
          <p:cNvPr id="61443" name="Titre 8">
            <a:extLst>
              <a:ext uri="{FF2B5EF4-FFF2-40B4-BE49-F238E27FC236}">
                <a16:creationId xmlns:a16="http://schemas.microsoft.com/office/drawing/2014/main" id="{79252FDF-B4C0-3422-1804-3BD0342A5B7B}"/>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6" name="ZoneTexte 5">
            <a:extLst>
              <a:ext uri="{FF2B5EF4-FFF2-40B4-BE49-F238E27FC236}">
                <a16:creationId xmlns:a16="http://schemas.microsoft.com/office/drawing/2014/main" id="{A86EA919-F7DD-955C-63F1-2074C9A9FB33}"/>
              </a:ext>
            </a:extLst>
          </p:cNvPr>
          <p:cNvSpPr txBox="1"/>
          <p:nvPr/>
        </p:nvSpPr>
        <p:spPr>
          <a:xfrm>
            <a:off x="381000" y="1295400"/>
            <a:ext cx="8147050" cy="3490913"/>
          </a:xfrm>
          <a:prstGeom prst="rect">
            <a:avLst/>
          </a:prstGeom>
          <a:noFill/>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20000"/>
              </a:spcBef>
              <a:buClr>
                <a:srgbClr val="D34817"/>
              </a:buClr>
              <a:buFontTx/>
              <a:buChar char="•"/>
              <a:defRPr/>
            </a:pPr>
            <a:r>
              <a:rPr lang="fr-FR" altLang="fr-FR" sz="2400" dirty="0">
                <a:solidFill>
                  <a:srgbClr val="000000"/>
                </a:solidFill>
                <a:latin typeface="Times New Roman" panose="02020603050405020304" pitchFamily="18" charset="0"/>
                <a:cs typeface="Times New Roman" panose="02020603050405020304" pitchFamily="18" charset="0"/>
              </a:rPr>
              <a:t>  </a:t>
            </a:r>
            <a:r>
              <a:rPr lang="fr-FR" altLang="fr-FR" sz="2400" b="1" u="sng" dirty="0">
                <a:solidFill>
                  <a:srgbClr val="000000"/>
                </a:solidFill>
                <a:latin typeface="Times New Roman" panose="02020603050405020304" pitchFamily="18" charset="0"/>
                <a:cs typeface="Times New Roman" panose="02020603050405020304" pitchFamily="18" charset="0"/>
              </a:rPr>
              <a:t>FLV et FLC : </a:t>
            </a:r>
          </a:p>
          <a:p>
            <a:pPr algn="just">
              <a:spcBef>
                <a:spcPct val="20000"/>
              </a:spcBef>
              <a:buClr>
                <a:srgbClr val="D34817"/>
              </a:buClr>
              <a:buFontTx/>
              <a:buChar char="•"/>
              <a:defRPr/>
            </a:pPr>
            <a:endParaRPr lang="fr-FR" altLang="fr-FR" sz="2400" b="1" u="sng" dirty="0">
              <a:solidFill>
                <a:srgbClr val="000000"/>
              </a:solidFill>
              <a:latin typeface="Times New Roman" panose="02020603050405020304" pitchFamily="18" charset="0"/>
              <a:cs typeface="Times New Roman" panose="02020603050405020304" pitchFamily="18" charset="0"/>
            </a:endParaRPr>
          </a:p>
          <a:p>
            <a:pPr>
              <a:defRPr/>
            </a:pPr>
            <a:r>
              <a:rPr lang="fr-FR" sz="2400" dirty="0">
                <a:latin typeface="Times New Roman" panose="02020603050405020304" pitchFamily="18" charset="0"/>
                <a:cs typeface="Times New Roman" panose="02020603050405020304" pitchFamily="18" charset="0"/>
              </a:rPr>
              <a:t>Conditions de ventilation du sinistre conditionnent la poursuite du développement du feu. </a:t>
            </a:r>
          </a:p>
          <a:p>
            <a:pPr>
              <a:defRPr/>
            </a:pPr>
            <a:r>
              <a:rPr lang="fr-FR" altLang="fr-FR" sz="2400" dirty="0">
                <a:latin typeface="Times New Roman" panose="02020603050405020304" pitchFamily="18" charset="0"/>
                <a:cs typeface="Calibri" panose="020F0502020204030204" pitchFamily="34" charset="0"/>
                <a:sym typeface="Wingdings" panose="05000000000000000000" pitchFamily="2" charset="2"/>
              </a:rPr>
              <a:t> </a:t>
            </a:r>
            <a:r>
              <a:rPr lang="fr-FR" sz="2400" dirty="0">
                <a:latin typeface="Times New Roman" panose="02020603050405020304" pitchFamily="18" charset="0"/>
                <a:cs typeface="Times New Roman" panose="02020603050405020304" pitchFamily="18" charset="0"/>
              </a:rPr>
              <a:t>confronté à l’un des 2 régimes de feux suivants :</a:t>
            </a:r>
          </a:p>
          <a:p>
            <a:pPr>
              <a:defRPr/>
            </a:pPr>
            <a:r>
              <a:rPr lang="fr-FR" sz="2400" dirty="0">
                <a:latin typeface="Times New Roman" panose="02020603050405020304" pitchFamily="18" charset="0"/>
                <a:cs typeface="Times New Roman" panose="02020603050405020304" pitchFamily="18" charset="0"/>
              </a:rPr>
              <a:t> </a:t>
            </a:r>
          </a:p>
          <a:p>
            <a:pPr marL="342900" indent="-342900">
              <a:buFont typeface="Wingdings" panose="05000000000000000000" pitchFamily="2" charset="2"/>
              <a:buChar char="ü"/>
              <a:defRPr/>
            </a:pPr>
            <a:r>
              <a:rPr lang="fr-FR" sz="2400" dirty="0">
                <a:latin typeface="Times New Roman" panose="02020603050405020304" pitchFamily="18" charset="0"/>
                <a:cs typeface="Times New Roman" panose="02020603050405020304" pitchFamily="18" charset="0"/>
              </a:rPr>
              <a:t>Feu correctement ventilé ou feu limité par le combustible (FLC) dans le temps. Son développement et sa puissance seront maximum.</a:t>
            </a:r>
          </a:p>
        </p:txBody>
      </p:sp>
      <p:sp>
        <p:nvSpPr>
          <p:cNvPr id="61445" name="Rectangle 11">
            <a:extLst>
              <a:ext uri="{FF2B5EF4-FFF2-40B4-BE49-F238E27FC236}">
                <a16:creationId xmlns:a16="http://schemas.microsoft.com/office/drawing/2014/main" id="{ED9A6ECA-172D-0F89-9406-CECF4A14C773}"/>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u numéro de diapositive 3">
            <a:extLst>
              <a:ext uri="{FF2B5EF4-FFF2-40B4-BE49-F238E27FC236}">
                <a16:creationId xmlns:a16="http://schemas.microsoft.com/office/drawing/2014/main" id="{5243EBE2-351E-206F-AA8F-55F971F924BF}"/>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5B09B3B-7149-4C25-B0C5-01FA81C4D67B}" type="slidenum">
              <a:rPr lang="fr-FR" altLang="fr-FR" sz="1200">
                <a:solidFill>
                  <a:srgbClr val="898989"/>
                </a:solidFill>
              </a:rPr>
              <a:pPr algn="r" eaLnBrk="1" hangingPunct="1">
                <a:spcBef>
                  <a:spcPct val="0"/>
                </a:spcBef>
                <a:buFontTx/>
                <a:buNone/>
              </a:pPr>
              <a:t>59</a:t>
            </a:fld>
            <a:endParaRPr lang="fr-FR" altLang="fr-FR" sz="1200">
              <a:solidFill>
                <a:srgbClr val="898989"/>
              </a:solidFill>
            </a:endParaRPr>
          </a:p>
        </p:txBody>
      </p:sp>
      <p:sp>
        <p:nvSpPr>
          <p:cNvPr id="62467" name="Titre 8">
            <a:extLst>
              <a:ext uri="{FF2B5EF4-FFF2-40B4-BE49-F238E27FC236}">
                <a16:creationId xmlns:a16="http://schemas.microsoft.com/office/drawing/2014/main" id="{FA4529B4-A425-27DB-060A-925A16D68E40}"/>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6" name="ZoneTexte 5">
            <a:extLst>
              <a:ext uri="{FF2B5EF4-FFF2-40B4-BE49-F238E27FC236}">
                <a16:creationId xmlns:a16="http://schemas.microsoft.com/office/drawing/2014/main" id="{72D32CF7-DDB5-3D7A-820E-BF527D13D5E8}"/>
              </a:ext>
            </a:extLst>
          </p:cNvPr>
          <p:cNvSpPr txBox="1"/>
          <p:nvPr/>
        </p:nvSpPr>
        <p:spPr>
          <a:xfrm>
            <a:off x="381000" y="1295400"/>
            <a:ext cx="8305800" cy="3859213"/>
          </a:xfrm>
          <a:prstGeom prst="rect">
            <a:avLst/>
          </a:prstGeom>
          <a:noFill/>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20000"/>
              </a:spcBef>
              <a:buClr>
                <a:srgbClr val="D34817"/>
              </a:buClr>
              <a:buFontTx/>
              <a:buChar char="•"/>
              <a:defRPr/>
            </a:pPr>
            <a:r>
              <a:rPr lang="fr-FR" altLang="fr-FR" sz="2400" dirty="0">
                <a:solidFill>
                  <a:srgbClr val="000000"/>
                </a:solidFill>
                <a:latin typeface="Times New Roman" panose="02020603050405020304" pitchFamily="18" charset="0"/>
                <a:cs typeface="Times New Roman" panose="02020603050405020304" pitchFamily="18" charset="0"/>
              </a:rPr>
              <a:t>  </a:t>
            </a:r>
            <a:r>
              <a:rPr lang="fr-FR" altLang="fr-FR" sz="2400" b="1" u="sng" dirty="0">
                <a:solidFill>
                  <a:srgbClr val="000000"/>
                </a:solidFill>
                <a:latin typeface="Times New Roman" panose="02020603050405020304" pitchFamily="18" charset="0"/>
                <a:cs typeface="Times New Roman" panose="02020603050405020304" pitchFamily="18" charset="0"/>
              </a:rPr>
              <a:t>FLV et FLC : </a:t>
            </a:r>
          </a:p>
          <a:p>
            <a:pPr algn="just">
              <a:spcBef>
                <a:spcPct val="20000"/>
              </a:spcBef>
              <a:buClr>
                <a:srgbClr val="D34817"/>
              </a:buClr>
              <a:buFontTx/>
              <a:buChar char="•"/>
              <a:defRPr/>
            </a:pPr>
            <a:endParaRPr lang="fr-FR" altLang="fr-FR" sz="2400" b="1" u="sng" dirty="0">
              <a:solidFill>
                <a:srgbClr val="000000"/>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defRPr/>
            </a:pPr>
            <a:r>
              <a:rPr lang="fr-FR" sz="2400" dirty="0">
                <a:latin typeface="Times New Roman" panose="02020603050405020304" pitchFamily="18" charset="0"/>
                <a:cs typeface="Times New Roman" panose="02020603050405020304" pitchFamily="18" charset="0"/>
              </a:rPr>
              <a:t>Feu sous ventilé ou feu limité par la ventilation (FLV) : limité en comburant, 2 alternatives sont possibles :</a:t>
            </a:r>
          </a:p>
          <a:p>
            <a:pPr>
              <a:defRPr/>
            </a:pPr>
            <a:r>
              <a:rPr lang="fr-FR" sz="2400" dirty="0">
                <a:latin typeface="Times New Roman" panose="02020603050405020304" pitchFamily="18" charset="0"/>
                <a:cs typeface="Times New Roman" panose="02020603050405020304" pitchFamily="18" charset="0"/>
              </a:rPr>
              <a:t> </a:t>
            </a:r>
          </a:p>
          <a:p>
            <a:pPr marL="342900" indent="-342900">
              <a:buFont typeface="Wingdings" panose="05000000000000000000" pitchFamily="2" charset="2"/>
              <a:buChar char="è"/>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a:t>
            </a:r>
            <a:r>
              <a:rPr lang="fr-FR" sz="2400" dirty="0">
                <a:latin typeface="Times New Roman" panose="02020603050405020304" pitchFamily="18" charset="0"/>
                <a:cs typeface="Times New Roman" panose="02020603050405020304" pitchFamily="18" charset="0"/>
              </a:rPr>
              <a:t>aintien du confinement qui pourra conduire à une quasi auto-extinction ;</a:t>
            </a:r>
          </a:p>
          <a:p>
            <a:pPr marL="342900" indent="-342900">
              <a:buFont typeface="Wingdings" panose="05000000000000000000" pitchFamily="2" charset="2"/>
              <a:buChar char="è"/>
              <a:defRPr/>
            </a:pPr>
            <a:endParaRPr lang="fr-FR" sz="2400" dirty="0">
              <a:latin typeface="Times New Roman" panose="02020603050405020304" pitchFamily="18" charset="0"/>
              <a:cs typeface="Times New Roman" panose="02020603050405020304" pitchFamily="18" charset="0"/>
            </a:endParaRPr>
          </a:p>
          <a:p>
            <a:pPr>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R</a:t>
            </a:r>
            <a:r>
              <a:rPr lang="fr-FR" sz="2400" dirty="0">
                <a:latin typeface="Times New Roman" panose="02020603050405020304" pitchFamily="18" charset="0"/>
                <a:cs typeface="Times New Roman" panose="02020603050405020304" pitchFamily="18" charset="0"/>
              </a:rPr>
              <a:t>upture de ce confinement qui conduira à une reprise de la croissance du feu (+ ou - rapide et violente).</a:t>
            </a:r>
          </a:p>
        </p:txBody>
      </p:sp>
      <p:sp>
        <p:nvSpPr>
          <p:cNvPr id="62469" name="Rectangle 11">
            <a:extLst>
              <a:ext uri="{FF2B5EF4-FFF2-40B4-BE49-F238E27FC236}">
                <a16:creationId xmlns:a16="http://schemas.microsoft.com/office/drawing/2014/main" id="{5B811EA3-FFF5-02B4-C419-8762161983B7}"/>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ce réservé du numéro de diapositive 3">
            <a:extLst>
              <a:ext uri="{FF2B5EF4-FFF2-40B4-BE49-F238E27FC236}">
                <a16:creationId xmlns:a16="http://schemas.microsoft.com/office/drawing/2014/main" id="{19882E90-4931-6DB8-44B0-29C09D1D99A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65EC490C-4BF4-41A3-A860-AE24224F0D89}" type="slidenum">
              <a:rPr lang="fr-FR" altLang="fr-FR" sz="1200" smtClean="0">
                <a:solidFill>
                  <a:srgbClr val="898989"/>
                </a:solidFill>
              </a:rPr>
              <a:pPr>
                <a:spcBef>
                  <a:spcPct val="0"/>
                </a:spcBef>
                <a:buFontTx/>
                <a:buNone/>
              </a:pPr>
              <a:t>6</a:t>
            </a:fld>
            <a:endParaRPr lang="fr-FR" altLang="fr-FR" sz="1200">
              <a:solidFill>
                <a:srgbClr val="898989"/>
              </a:solidFill>
            </a:endParaRPr>
          </a:p>
        </p:txBody>
      </p:sp>
      <p:sp>
        <p:nvSpPr>
          <p:cNvPr id="5" name="Titre 8">
            <a:extLst>
              <a:ext uri="{FF2B5EF4-FFF2-40B4-BE49-F238E27FC236}">
                <a16:creationId xmlns:a16="http://schemas.microsoft.com/office/drawing/2014/main" id="{73354C86-87E3-0BE5-7E45-294DC2A31F2A}"/>
              </a:ext>
            </a:extLst>
          </p:cNvPr>
          <p:cNvSpPr>
            <a:spLocks noGrp="1"/>
          </p:cNvSpPr>
          <p:nvPr>
            <p:ph type="title"/>
          </p:nvPr>
        </p:nvSpPr>
        <p:spPr>
          <a:xfrm>
            <a:off x="79375" y="2636838"/>
            <a:ext cx="8607425" cy="939800"/>
          </a:xfrm>
        </p:spPr>
        <p:txBody>
          <a:bodyPr/>
          <a:lstStyle/>
          <a:p>
            <a:pPr eaLnBrk="1" hangingPunct="1">
              <a:defRPr/>
            </a:pPr>
            <a:r>
              <a:rPr lang="fr-FR" sz="3200" b="1" dirty="0">
                <a:solidFill>
                  <a:schemeClr val="accent6">
                    <a:lumMod val="50000"/>
                  </a:schemeClr>
                </a:solidFill>
              </a:rPr>
              <a:t>Les modes de propagations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ce réservé du numéro de diapositive 3">
            <a:extLst>
              <a:ext uri="{FF2B5EF4-FFF2-40B4-BE49-F238E27FC236}">
                <a16:creationId xmlns:a16="http://schemas.microsoft.com/office/drawing/2014/main" id="{96CB6A89-D9CC-F363-1B8A-EC46F3CC50C9}"/>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42DF0A1-2BF4-46F5-9AE2-5CE4EE6C028A}" type="slidenum">
              <a:rPr lang="fr-FR" altLang="fr-FR" sz="1200">
                <a:solidFill>
                  <a:srgbClr val="898989"/>
                </a:solidFill>
              </a:rPr>
              <a:pPr algn="r" eaLnBrk="1" hangingPunct="1">
                <a:spcBef>
                  <a:spcPct val="0"/>
                </a:spcBef>
                <a:buFontTx/>
                <a:buNone/>
              </a:pPr>
              <a:t>60</a:t>
            </a:fld>
            <a:endParaRPr lang="fr-FR" altLang="fr-FR" sz="1200">
              <a:solidFill>
                <a:srgbClr val="898989"/>
              </a:solidFill>
            </a:endParaRPr>
          </a:p>
        </p:txBody>
      </p:sp>
      <p:sp>
        <p:nvSpPr>
          <p:cNvPr id="63491" name="Titre 8">
            <a:extLst>
              <a:ext uri="{FF2B5EF4-FFF2-40B4-BE49-F238E27FC236}">
                <a16:creationId xmlns:a16="http://schemas.microsoft.com/office/drawing/2014/main" id="{F117DDA8-8FEE-6FB5-D300-4B4CC76EA446}"/>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Phases de développement d’un feu</a:t>
            </a:r>
          </a:p>
        </p:txBody>
      </p:sp>
      <p:grpSp>
        <p:nvGrpSpPr>
          <p:cNvPr id="63492" name="Group 6">
            <a:extLst>
              <a:ext uri="{FF2B5EF4-FFF2-40B4-BE49-F238E27FC236}">
                <a16:creationId xmlns:a16="http://schemas.microsoft.com/office/drawing/2014/main" id="{92A120A9-E3F7-321D-329B-BA355E51EFA9}"/>
              </a:ext>
            </a:extLst>
          </p:cNvPr>
          <p:cNvGrpSpPr>
            <a:grpSpLocks/>
          </p:cNvGrpSpPr>
          <p:nvPr/>
        </p:nvGrpSpPr>
        <p:grpSpPr bwMode="auto">
          <a:xfrm>
            <a:off x="250825" y="1341438"/>
            <a:ext cx="8355013" cy="3714750"/>
            <a:chOff x="1121" y="6900"/>
            <a:chExt cx="10060" cy="4748"/>
          </a:xfrm>
        </p:grpSpPr>
        <p:pic>
          <p:nvPicPr>
            <p:cNvPr id="63494" name="Image 126991" descr="courbe dvt">
              <a:extLst>
                <a:ext uri="{FF2B5EF4-FFF2-40B4-BE49-F238E27FC236}">
                  <a16:creationId xmlns:a16="http://schemas.microsoft.com/office/drawing/2014/main" id="{4CA75A51-91A2-99B1-9BD9-E3B4488E94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1" y="6900"/>
              <a:ext cx="10060" cy="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5" name="Rectangle 484401">
              <a:extLst>
                <a:ext uri="{FF2B5EF4-FFF2-40B4-BE49-F238E27FC236}">
                  <a16:creationId xmlns:a16="http://schemas.microsoft.com/office/drawing/2014/main" id="{311DF234-3A2F-5FB3-5B9D-4155C9A8DAA4}"/>
                </a:ext>
              </a:extLst>
            </p:cNvPr>
            <p:cNvSpPr>
              <a:spLocks noChangeArrowheads="1"/>
            </p:cNvSpPr>
            <p:nvPr/>
          </p:nvSpPr>
          <p:spPr bwMode="auto">
            <a:xfrm>
              <a:off x="1121" y="11136"/>
              <a:ext cx="1640" cy="385"/>
            </a:xfrm>
            <a:prstGeom prst="rect">
              <a:avLst/>
            </a:prstGeom>
            <a:solidFill>
              <a:srgbClr val="FFFFFF"/>
            </a:solidFill>
            <a:ln w="12700">
              <a:solidFill>
                <a:srgbClr val="FFFFFF"/>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grpSp>
      <p:sp>
        <p:nvSpPr>
          <p:cNvPr id="63493" name="Rectangle 1">
            <a:extLst>
              <a:ext uri="{FF2B5EF4-FFF2-40B4-BE49-F238E27FC236}">
                <a16:creationId xmlns:a16="http://schemas.microsoft.com/office/drawing/2014/main" id="{C546DA28-3826-C270-23C9-8465CF2B1984}"/>
              </a:ext>
            </a:extLst>
          </p:cNvPr>
          <p:cNvSpPr>
            <a:spLocks noChangeArrowheads="1"/>
          </p:cNvSpPr>
          <p:nvPr/>
        </p:nvSpPr>
        <p:spPr bwMode="auto">
          <a:xfrm>
            <a:off x="304800" y="4972050"/>
            <a:ext cx="8534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Feux développés en structure :  dès lors qu’ils abritent des pièces meublées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systématiquement limités par la ventilation en situation de plein développement.</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ce réservé du numéro de diapositive 3">
            <a:extLst>
              <a:ext uri="{FF2B5EF4-FFF2-40B4-BE49-F238E27FC236}">
                <a16:creationId xmlns:a16="http://schemas.microsoft.com/office/drawing/2014/main" id="{36E7A7B3-D823-516F-33C3-D27BA363F62F}"/>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06D56D0-F625-4F7E-9A55-9FCDC64D7188}" type="slidenum">
              <a:rPr lang="fr-FR" altLang="fr-FR" sz="1200">
                <a:solidFill>
                  <a:srgbClr val="898989"/>
                </a:solidFill>
              </a:rPr>
              <a:pPr algn="r" eaLnBrk="1" hangingPunct="1">
                <a:spcBef>
                  <a:spcPct val="0"/>
                </a:spcBef>
                <a:buFontTx/>
                <a:buNone/>
              </a:pPr>
              <a:t>61</a:t>
            </a:fld>
            <a:endParaRPr lang="fr-FR" altLang="fr-FR" sz="1200">
              <a:solidFill>
                <a:srgbClr val="898989"/>
              </a:solidFill>
            </a:endParaRPr>
          </a:p>
        </p:txBody>
      </p:sp>
      <p:sp>
        <p:nvSpPr>
          <p:cNvPr id="64515" name="Titre 8">
            <a:extLst>
              <a:ext uri="{FF2B5EF4-FFF2-40B4-BE49-F238E27FC236}">
                <a16:creationId xmlns:a16="http://schemas.microsoft.com/office/drawing/2014/main" id="{37BBCDA7-744A-4EFE-715D-E16A0C3FD864}"/>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64516" name="Rectangle 11">
            <a:extLst>
              <a:ext uri="{FF2B5EF4-FFF2-40B4-BE49-F238E27FC236}">
                <a16:creationId xmlns:a16="http://schemas.microsoft.com/office/drawing/2014/main" id="{970F270A-5842-F2A2-E34C-D12528308224}"/>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64517" name="ZoneTexte 2">
            <a:extLst>
              <a:ext uri="{FF2B5EF4-FFF2-40B4-BE49-F238E27FC236}">
                <a16:creationId xmlns:a16="http://schemas.microsoft.com/office/drawing/2014/main" id="{BCFB3ED3-61D0-178C-5B6C-F0DB465E0375}"/>
              </a:ext>
            </a:extLst>
          </p:cNvPr>
          <p:cNvSpPr txBox="1">
            <a:spLocks noChangeArrowheads="1"/>
          </p:cNvSpPr>
          <p:nvPr/>
        </p:nvSpPr>
        <p:spPr bwMode="auto">
          <a:xfrm>
            <a:off x="323850" y="1268413"/>
            <a:ext cx="457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Modèle de THOMAS :</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sp>
        <p:nvSpPr>
          <p:cNvPr id="64518" name="ZoneTexte 5">
            <a:extLst>
              <a:ext uri="{FF2B5EF4-FFF2-40B4-BE49-F238E27FC236}">
                <a16:creationId xmlns:a16="http://schemas.microsoft.com/office/drawing/2014/main" id="{5DCBA5FB-539C-37F2-7D3E-98684F099950}"/>
              </a:ext>
            </a:extLst>
          </p:cNvPr>
          <p:cNvSpPr txBox="1">
            <a:spLocks noChangeArrowheads="1"/>
          </p:cNvSpPr>
          <p:nvPr/>
        </p:nvSpPr>
        <p:spPr bwMode="auto">
          <a:xfrm>
            <a:off x="468313" y="1784350"/>
            <a:ext cx="8351837"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Triangle du feu constitue une 1</a:t>
            </a:r>
            <a:r>
              <a:rPr lang="fr-FR" altLang="fr-FR" sz="2400" baseline="30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ère</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approche pour aborder le « système feu » et ses composants. </a:t>
            </a:r>
          </a:p>
          <a:p>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SP sont amenés à intervenir sur des V où de nombreux autres éléments viennent influencer le développement et la propagation de l’incendie.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endPar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Eléments sont représentés par le modèle de THOMAS qui représente à la fois les transferts de masse et les transferts de chaleur (pour le local et pour l’extérieur).</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Au sein d’un local :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ce réservé du numéro de diapositive 3">
            <a:extLst>
              <a:ext uri="{FF2B5EF4-FFF2-40B4-BE49-F238E27FC236}">
                <a16:creationId xmlns:a16="http://schemas.microsoft.com/office/drawing/2014/main" id="{4DB1A6A4-E7EC-6ED7-313B-5B3B2ABBAC7D}"/>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913D709-ADCC-48F3-A7E3-7DCFA0EC3CBE}" type="slidenum">
              <a:rPr lang="fr-FR" altLang="fr-FR" sz="1200">
                <a:solidFill>
                  <a:srgbClr val="898989"/>
                </a:solidFill>
              </a:rPr>
              <a:pPr algn="r" eaLnBrk="1" hangingPunct="1">
                <a:spcBef>
                  <a:spcPct val="0"/>
                </a:spcBef>
                <a:buFontTx/>
                <a:buNone/>
              </a:pPr>
              <a:t>62</a:t>
            </a:fld>
            <a:endParaRPr lang="fr-FR" altLang="fr-FR" sz="1200">
              <a:solidFill>
                <a:srgbClr val="898989"/>
              </a:solidFill>
            </a:endParaRPr>
          </a:p>
        </p:txBody>
      </p:sp>
      <p:sp>
        <p:nvSpPr>
          <p:cNvPr id="65539" name="Titre 8">
            <a:extLst>
              <a:ext uri="{FF2B5EF4-FFF2-40B4-BE49-F238E27FC236}">
                <a16:creationId xmlns:a16="http://schemas.microsoft.com/office/drawing/2014/main" id="{D848ED5B-AC4A-8347-E024-05AF3C30AF9A}"/>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65540" name="Rectangle 11">
            <a:extLst>
              <a:ext uri="{FF2B5EF4-FFF2-40B4-BE49-F238E27FC236}">
                <a16:creationId xmlns:a16="http://schemas.microsoft.com/office/drawing/2014/main" id="{6631A962-C7A7-27BB-3D71-B12F1CE9B2B2}"/>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65541" name="ZoneTexte 2">
            <a:extLst>
              <a:ext uri="{FF2B5EF4-FFF2-40B4-BE49-F238E27FC236}">
                <a16:creationId xmlns:a16="http://schemas.microsoft.com/office/drawing/2014/main" id="{0FF6D7F1-B798-52AD-5C03-A551AAB8D760}"/>
              </a:ext>
            </a:extLst>
          </p:cNvPr>
          <p:cNvSpPr txBox="1">
            <a:spLocks noChangeArrowheads="1"/>
          </p:cNvSpPr>
          <p:nvPr/>
        </p:nvSpPr>
        <p:spPr bwMode="auto">
          <a:xfrm>
            <a:off x="323850" y="1268413"/>
            <a:ext cx="457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Modèle de THOMAS :</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pic>
        <p:nvPicPr>
          <p:cNvPr id="65542" name="Picture 1">
            <a:extLst>
              <a:ext uri="{FF2B5EF4-FFF2-40B4-BE49-F238E27FC236}">
                <a16:creationId xmlns:a16="http://schemas.microsoft.com/office/drawing/2014/main" id="{1708A386-97AF-4392-CAA8-3399F68CF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309" t="34184" r="19102" b="41953"/>
          <a:stretch>
            <a:fillRect/>
          </a:stretch>
        </p:blipFill>
        <p:spPr bwMode="auto">
          <a:xfrm>
            <a:off x="539750" y="2060575"/>
            <a:ext cx="8143875"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ce réservé du numéro de diapositive 3">
            <a:extLst>
              <a:ext uri="{FF2B5EF4-FFF2-40B4-BE49-F238E27FC236}">
                <a16:creationId xmlns:a16="http://schemas.microsoft.com/office/drawing/2014/main" id="{6EE8BB42-1A83-63D8-7805-DE7386B08E49}"/>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4E1DAB4-CD21-4AC6-B8FE-24D637AA96FC}" type="slidenum">
              <a:rPr lang="fr-FR" altLang="fr-FR" sz="1200">
                <a:solidFill>
                  <a:srgbClr val="898989"/>
                </a:solidFill>
              </a:rPr>
              <a:pPr algn="r" eaLnBrk="1" hangingPunct="1">
                <a:spcBef>
                  <a:spcPct val="0"/>
                </a:spcBef>
                <a:buFontTx/>
                <a:buNone/>
              </a:pPr>
              <a:t>63</a:t>
            </a:fld>
            <a:endParaRPr lang="fr-FR" altLang="fr-FR" sz="1200">
              <a:solidFill>
                <a:srgbClr val="898989"/>
              </a:solidFill>
            </a:endParaRPr>
          </a:p>
        </p:txBody>
      </p:sp>
      <p:sp>
        <p:nvSpPr>
          <p:cNvPr id="66563" name="Titre 8">
            <a:extLst>
              <a:ext uri="{FF2B5EF4-FFF2-40B4-BE49-F238E27FC236}">
                <a16:creationId xmlns:a16="http://schemas.microsoft.com/office/drawing/2014/main" id="{D9BDC3A2-F31A-3D0E-7443-2701348893E8}"/>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66564" name="Rectangle 11">
            <a:extLst>
              <a:ext uri="{FF2B5EF4-FFF2-40B4-BE49-F238E27FC236}">
                <a16:creationId xmlns:a16="http://schemas.microsoft.com/office/drawing/2014/main" id="{19129454-859E-1953-8F8A-5F9F65141AAB}"/>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66565" name="ZoneTexte 2">
            <a:extLst>
              <a:ext uri="{FF2B5EF4-FFF2-40B4-BE49-F238E27FC236}">
                <a16:creationId xmlns:a16="http://schemas.microsoft.com/office/drawing/2014/main" id="{EF69C695-07F1-C3E9-6168-4D990E45BF3C}"/>
              </a:ext>
            </a:extLst>
          </p:cNvPr>
          <p:cNvSpPr txBox="1">
            <a:spLocks noChangeArrowheads="1"/>
          </p:cNvSpPr>
          <p:nvPr/>
        </p:nvSpPr>
        <p:spPr bwMode="auto">
          <a:xfrm>
            <a:off x="323850" y="1268413"/>
            <a:ext cx="457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Modèle de THOMAS :</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sp>
        <p:nvSpPr>
          <p:cNvPr id="66566" name="ZoneTexte 3">
            <a:extLst>
              <a:ext uri="{FF2B5EF4-FFF2-40B4-BE49-F238E27FC236}">
                <a16:creationId xmlns:a16="http://schemas.microsoft.com/office/drawing/2014/main" id="{EB114A30-C902-3088-7A93-8ACE4ADB44E5}"/>
              </a:ext>
            </a:extLst>
          </p:cNvPr>
          <p:cNvSpPr txBox="1">
            <a:spLocks noChangeArrowheads="1"/>
          </p:cNvSpPr>
          <p:nvPr/>
        </p:nvSpPr>
        <p:spPr bwMode="auto">
          <a:xfrm>
            <a:off x="323850" y="1844675"/>
            <a:ext cx="85344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TRANSFERTS DE MASSE : </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a:p>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expériences ont été menées sur la compréhension des incendies.  </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a:p>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Apparaît qu’il y a des points communs malgré leurs </a:t>
            </a:r>
            <a:r>
              <a:rPr lang="fr-FR" altLang="fr-FR" sz="2400">
                <a:latin typeface="Times New Roman" panose="02020603050405020304" pitchFamily="18" charset="0"/>
                <a:cs typeface="Times New Roman" panose="02020603050405020304" pitchFamily="18" charset="0"/>
              </a:rPr>
              <a:t>≠</a:t>
            </a:r>
            <a:r>
              <a:rPr lang="fr-FR" altLang="fr-FR" sz="2400">
                <a:solidFill>
                  <a:srgbClr val="000000"/>
                </a:solidFill>
                <a:latin typeface="Times New Roman" panose="02020603050405020304" pitchFamily="18" charset="0"/>
                <a:cs typeface="Calibri" panose="020F0502020204030204" pitchFamily="34" charset="0"/>
              </a:rPr>
              <a:t> de construction (matériaux : brique, bois, métallique ; structure : plain-pied, avec étages. </a:t>
            </a:r>
            <a:endParaRPr lang="fr-FR" altLang="fr-FR" sz="2400">
              <a:latin typeface="Calibri" panose="020F0502020204030204" pitchFamily="34" charset="0"/>
              <a:cs typeface="Calibri" panose="020F0502020204030204" pitchFamily="34" charset="0"/>
            </a:endParaRPr>
          </a:p>
          <a:p>
            <a:r>
              <a:rPr lang="fr-FR" altLang="fr-FR" sz="2400">
                <a:solidFill>
                  <a:srgbClr val="000000"/>
                </a:solidFill>
                <a:latin typeface="Times New Roman" panose="02020603050405020304" pitchFamily="18" charset="0"/>
                <a:cs typeface="Calibri" panose="020F0502020204030204" pitchFamily="34" charset="0"/>
              </a:rPr>
              <a:t> </a:t>
            </a:r>
            <a:endParaRPr lang="fr-FR" altLang="fr-FR" sz="2400">
              <a:latin typeface="Calibri" panose="020F0502020204030204" pitchFamily="34" charset="0"/>
              <a:cs typeface="Calibri" panose="020F0502020204030204" pitchFamily="34" charset="0"/>
            </a:endParaRPr>
          </a:p>
          <a:p>
            <a:r>
              <a:rPr lang="fr-FR" altLang="fr-FR" sz="2400">
                <a:solidFill>
                  <a:srgbClr val="000000"/>
                </a:solidFill>
                <a:latin typeface="Times New Roman" panose="02020603050405020304" pitchFamily="18" charset="0"/>
                <a:cs typeface="Calibri" panose="020F0502020204030204" pitchFamily="34" charset="0"/>
              </a:rPr>
              <a:t>Au sein d’un local nous avons les transferts de masse suivants : </a:t>
            </a:r>
            <a:endParaRPr lang="fr-FR" altLang="fr-FR" sz="2400">
              <a:latin typeface="Calibri" panose="020F0502020204030204" pitchFamily="34" charset="0"/>
              <a:cs typeface="Calibri" panose="020F050202020403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Espace réservé du numéro de diapositive 3">
            <a:extLst>
              <a:ext uri="{FF2B5EF4-FFF2-40B4-BE49-F238E27FC236}">
                <a16:creationId xmlns:a16="http://schemas.microsoft.com/office/drawing/2014/main" id="{F97E9BD3-BD33-CDB1-5B1D-1B4CC60FDC47}"/>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ADFDA24-8869-4215-91F4-12B937A669F0}" type="slidenum">
              <a:rPr lang="fr-FR" altLang="fr-FR" sz="1200">
                <a:solidFill>
                  <a:srgbClr val="898989"/>
                </a:solidFill>
              </a:rPr>
              <a:pPr algn="r" eaLnBrk="1" hangingPunct="1">
                <a:spcBef>
                  <a:spcPct val="0"/>
                </a:spcBef>
                <a:buFontTx/>
                <a:buNone/>
              </a:pPr>
              <a:t>64</a:t>
            </a:fld>
            <a:endParaRPr lang="fr-FR" altLang="fr-FR" sz="1200">
              <a:solidFill>
                <a:srgbClr val="898989"/>
              </a:solidFill>
            </a:endParaRPr>
          </a:p>
        </p:txBody>
      </p:sp>
      <p:sp>
        <p:nvSpPr>
          <p:cNvPr id="67587" name="Titre 8">
            <a:extLst>
              <a:ext uri="{FF2B5EF4-FFF2-40B4-BE49-F238E27FC236}">
                <a16:creationId xmlns:a16="http://schemas.microsoft.com/office/drawing/2014/main" id="{62B452DA-B0EF-512A-46F8-A491ABFD79AA}"/>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67588" name="Rectangle 11">
            <a:extLst>
              <a:ext uri="{FF2B5EF4-FFF2-40B4-BE49-F238E27FC236}">
                <a16:creationId xmlns:a16="http://schemas.microsoft.com/office/drawing/2014/main" id="{8BDD8A68-EC32-4F64-8C9A-93E040EC2258}"/>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67589" name="ZoneTexte 2">
            <a:extLst>
              <a:ext uri="{FF2B5EF4-FFF2-40B4-BE49-F238E27FC236}">
                <a16:creationId xmlns:a16="http://schemas.microsoft.com/office/drawing/2014/main" id="{DFEAE5A3-33F0-7C98-A7DB-FDA9237AE46F}"/>
              </a:ext>
            </a:extLst>
          </p:cNvPr>
          <p:cNvSpPr txBox="1">
            <a:spLocks noChangeArrowheads="1"/>
          </p:cNvSpPr>
          <p:nvPr/>
        </p:nvSpPr>
        <p:spPr bwMode="auto">
          <a:xfrm>
            <a:off x="323850" y="1268413"/>
            <a:ext cx="457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Modèle de THOMAS :</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pic>
        <p:nvPicPr>
          <p:cNvPr id="67590" name="Picture 1">
            <a:extLst>
              <a:ext uri="{FF2B5EF4-FFF2-40B4-BE49-F238E27FC236}">
                <a16:creationId xmlns:a16="http://schemas.microsoft.com/office/drawing/2014/main" id="{787C7480-C4B1-FD27-1A73-BD0F3D8E8C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01" t="65436" r="15741" b="6224"/>
          <a:stretch>
            <a:fillRect/>
          </a:stretch>
        </p:blipFill>
        <p:spPr bwMode="auto">
          <a:xfrm>
            <a:off x="728663" y="1727200"/>
            <a:ext cx="76866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Espace réservé du numéro de diapositive 3">
            <a:extLst>
              <a:ext uri="{FF2B5EF4-FFF2-40B4-BE49-F238E27FC236}">
                <a16:creationId xmlns:a16="http://schemas.microsoft.com/office/drawing/2014/main" id="{9D3CD6BE-52F8-6A29-5F3A-960E30115A62}"/>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CB0AFDE-B488-4E82-B9F3-B50952A332E3}" type="slidenum">
              <a:rPr lang="fr-FR" altLang="fr-FR" sz="1200">
                <a:solidFill>
                  <a:srgbClr val="898989"/>
                </a:solidFill>
              </a:rPr>
              <a:pPr algn="r" eaLnBrk="1" hangingPunct="1">
                <a:spcBef>
                  <a:spcPct val="0"/>
                </a:spcBef>
                <a:buFontTx/>
                <a:buNone/>
              </a:pPr>
              <a:t>65</a:t>
            </a:fld>
            <a:endParaRPr lang="fr-FR" altLang="fr-FR" sz="1200">
              <a:solidFill>
                <a:srgbClr val="898989"/>
              </a:solidFill>
            </a:endParaRPr>
          </a:p>
        </p:txBody>
      </p:sp>
      <p:sp>
        <p:nvSpPr>
          <p:cNvPr id="68611" name="Titre 8">
            <a:extLst>
              <a:ext uri="{FF2B5EF4-FFF2-40B4-BE49-F238E27FC236}">
                <a16:creationId xmlns:a16="http://schemas.microsoft.com/office/drawing/2014/main" id="{8B0E5E3A-E794-C231-9B07-8F713BF868C8}"/>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68612" name="Rectangle 11">
            <a:extLst>
              <a:ext uri="{FF2B5EF4-FFF2-40B4-BE49-F238E27FC236}">
                <a16:creationId xmlns:a16="http://schemas.microsoft.com/office/drawing/2014/main" id="{E451EB6E-1D64-5C06-8E5E-A3C6D5E03193}"/>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68613" name="ZoneTexte 2">
            <a:extLst>
              <a:ext uri="{FF2B5EF4-FFF2-40B4-BE49-F238E27FC236}">
                <a16:creationId xmlns:a16="http://schemas.microsoft.com/office/drawing/2014/main" id="{D4AEFB5E-3BFA-9457-0912-B3399857A149}"/>
              </a:ext>
            </a:extLst>
          </p:cNvPr>
          <p:cNvSpPr txBox="1">
            <a:spLocks noChangeArrowheads="1"/>
          </p:cNvSpPr>
          <p:nvPr/>
        </p:nvSpPr>
        <p:spPr bwMode="auto">
          <a:xfrm>
            <a:off x="323850" y="1268413"/>
            <a:ext cx="457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Modèle de THOMAS :</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sp>
        <p:nvSpPr>
          <p:cNvPr id="68614" name="ZoneTexte 3">
            <a:extLst>
              <a:ext uri="{FF2B5EF4-FFF2-40B4-BE49-F238E27FC236}">
                <a16:creationId xmlns:a16="http://schemas.microsoft.com/office/drawing/2014/main" id="{4301E1EC-8A51-50EF-4234-A2B5C2E2248E}"/>
              </a:ext>
            </a:extLst>
          </p:cNvPr>
          <p:cNvSpPr txBox="1">
            <a:spLocks noChangeArrowheads="1"/>
          </p:cNvSpPr>
          <p:nvPr/>
        </p:nvSpPr>
        <p:spPr bwMode="auto">
          <a:xfrm>
            <a:off x="517525" y="2133600"/>
            <a:ext cx="80740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TRANSFERTS D’ENERGIE :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Il est possible de dresser le même type de bilan concernant les quantités de chaleur mises en jeu au cours d’un feu de local.</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Espace réservé du numéro de diapositive 3">
            <a:extLst>
              <a:ext uri="{FF2B5EF4-FFF2-40B4-BE49-F238E27FC236}">
                <a16:creationId xmlns:a16="http://schemas.microsoft.com/office/drawing/2014/main" id="{9E924046-5F55-C149-CB84-3FDE38BDDF39}"/>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75FC540-7880-4AE6-BA90-4BFF6DFB3316}" type="slidenum">
              <a:rPr lang="fr-FR" altLang="fr-FR" sz="1200">
                <a:solidFill>
                  <a:srgbClr val="898989"/>
                </a:solidFill>
              </a:rPr>
              <a:pPr algn="r" eaLnBrk="1" hangingPunct="1">
                <a:spcBef>
                  <a:spcPct val="0"/>
                </a:spcBef>
                <a:buFontTx/>
                <a:buNone/>
              </a:pPr>
              <a:t>66</a:t>
            </a:fld>
            <a:endParaRPr lang="fr-FR" altLang="fr-FR" sz="1200">
              <a:solidFill>
                <a:srgbClr val="898989"/>
              </a:solidFill>
            </a:endParaRPr>
          </a:p>
        </p:txBody>
      </p:sp>
      <p:sp>
        <p:nvSpPr>
          <p:cNvPr id="69635" name="Titre 8">
            <a:extLst>
              <a:ext uri="{FF2B5EF4-FFF2-40B4-BE49-F238E27FC236}">
                <a16:creationId xmlns:a16="http://schemas.microsoft.com/office/drawing/2014/main" id="{C9D88C3F-7365-F5D2-0175-BCE24E8C4EF8}"/>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69636" name="Rectangle 11">
            <a:extLst>
              <a:ext uri="{FF2B5EF4-FFF2-40B4-BE49-F238E27FC236}">
                <a16:creationId xmlns:a16="http://schemas.microsoft.com/office/drawing/2014/main" id="{E2E43C7B-9BE6-172A-99CB-5ABB55AF7990}"/>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69637" name="ZoneTexte 2">
            <a:extLst>
              <a:ext uri="{FF2B5EF4-FFF2-40B4-BE49-F238E27FC236}">
                <a16:creationId xmlns:a16="http://schemas.microsoft.com/office/drawing/2014/main" id="{8E4D92AF-221A-11B7-23C0-B20A5ABA392E}"/>
              </a:ext>
            </a:extLst>
          </p:cNvPr>
          <p:cNvSpPr txBox="1">
            <a:spLocks noChangeArrowheads="1"/>
          </p:cNvSpPr>
          <p:nvPr/>
        </p:nvSpPr>
        <p:spPr bwMode="auto">
          <a:xfrm>
            <a:off x="323850" y="1268413"/>
            <a:ext cx="457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Modèle de THOMAS :</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pic>
        <p:nvPicPr>
          <p:cNvPr id="69638" name="Picture 1">
            <a:extLst>
              <a:ext uri="{FF2B5EF4-FFF2-40B4-BE49-F238E27FC236}">
                <a16:creationId xmlns:a16="http://schemas.microsoft.com/office/drawing/2014/main" id="{ED8B409D-EA0C-EB3B-FB13-DF444D477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618" t="9708" r="12399" b="54355"/>
          <a:stretch>
            <a:fillRect/>
          </a:stretch>
        </p:blipFill>
        <p:spPr bwMode="auto">
          <a:xfrm>
            <a:off x="923925" y="1268413"/>
            <a:ext cx="7296150" cy="508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ce réservé du numéro de diapositive 3">
            <a:extLst>
              <a:ext uri="{FF2B5EF4-FFF2-40B4-BE49-F238E27FC236}">
                <a16:creationId xmlns:a16="http://schemas.microsoft.com/office/drawing/2014/main" id="{69BA756D-03A6-F661-9E2F-C7E8E57FCCAD}"/>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7553E29-87F0-4AF1-9F4D-61D0E5E5192C}" type="slidenum">
              <a:rPr lang="fr-FR" altLang="fr-FR" sz="1200">
                <a:solidFill>
                  <a:srgbClr val="898989"/>
                </a:solidFill>
              </a:rPr>
              <a:pPr algn="r" eaLnBrk="1" hangingPunct="1">
                <a:spcBef>
                  <a:spcPct val="0"/>
                </a:spcBef>
                <a:buFontTx/>
                <a:buNone/>
              </a:pPr>
              <a:t>67</a:t>
            </a:fld>
            <a:endParaRPr lang="fr-FR" altLang="fr-FR" sz="1200">
              <a:solidFill>
                <a:srgbClr val="898989"/>
              </a:solidFill>
            </a:endParaRPr>
          </a:p>
        </p:txBody>
      </p:sp>
      <p:sp>
        <p:nvSpPr>
          <p:cNvPr id="70659" name="Titre 8">
            <a:extLst>
              <a:ext uri="{FF2B5EF4-FFF2-40B4-BE49-F238E27FC236}">
                <a16:creationId xmlns:a16="http://schemas.microsoft.com/office/drawing/2014/main" id="{32E7CDE6-9492-8F65-F181-A07F5665C099}"/>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70660" name="Rectangle 11">
            <a:extLst>
              <a:ext uri="{FF2B5EF4-FFF2-40B4-BE49-F238E27FC236}">
                <a16:creationId xmlns:a16="http://schemas.microsoft.com/office/drawing/2014/main" id="{9A5A9687-07C6-E51B-8F06-1BBA72AC23AA}"/>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70661" name="ZoneTexte 2">
            <a:extLst>
              <a:ext uri="{FF2B5EF4-FFF2-40B4-BE49-F238E27FC236}">
                <a16:creationId xmlns:a16="http://schemas.microsoft.com/office/drawing/2014/main" id="{8E01C52B-0F0A-D748-3CCA-6C63BF895987}"/>
              </a:ext>
            </a:extLst>
          </p:cNvPr>
          <p:cNvSpPr txBox="1">
            <a:spLocks noChangeArrowheads="1"/>
          </p:cNvSpPr>
          <p:nvPr/>
        </p:nvSpPr>
        <p:spPr bwMode="auto">
          <a:xfrm>
            <a:off x="323850" y="1268413"/>
            <a:ext cx="457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Modèle de THOMAS :</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sp>
        <p:nvSpPr>
          <p:cNvPr id="4" name="ZoneTexte 3">
            <a:extLst>
              <a:ext uri="{FF2B5EF4-FFF2-40B4-BE49-F238E27FC236}">
                <a16:creationId xmlns:a16="http://schemas.microsoft.com/office/drawing/2014/main" id="{5AB8D25C-210C-D79B-9A8E-745FBA806A7F}"/>
              </a:ext>
            </a:extLst>
          </p:cNvPr>
          <p:cNvSpPr txBox="1"/>
          <p:nvPr/>
        </p:nvSpPr>
        <p:spPr>
          <a:xfrm>
            <a:off x="354013" y="1831975"/>
            <a:ext cx="8394700" cy="4154488"/>
          </a:xfrm>
          <a:prstGeom prst="rect">
            <a:avLst/>
          </a:prstGeom>
          <a:noFill/>
        </p:spPr>
        <p:txBody>
          <a:bodyPr>
            <a:spAutoFit/>
          </a:bodyPr>
          <a:lstStyle/>
          <a:p>
            <a:pPr>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Pertes de chaleur sont également à relever. Ces pertes sont liées :</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À la sortie des fumées (chaleur </a:t>
            </a:r>
            <a:r>
              <a:rPr lang="fr-FR"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convectée</a:t>
            </a: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Au rayonnement au travers des ouvrants ;</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À la conduction au travers des parois du local</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Ratio de répartition des transferts de chaleur est de :</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Ø"/>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70 % par convection ;</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Ø"/>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25 % par rayonnement ;</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Ø"/>
              <a:defRPr/>
            </a:pPr>
            <a:r>
              <a:rPr 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5 % par conduction.</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ce réservé du numéro de diapositive 3">
            <a:extLst>
              <a:ext uri="{FF2B5EF4-FFF2-40B4-BE49-F238E27FC236}">
                <a16:creationId xmlns:a16="http://schemas.microsoft.com/office/drawing/2014/main" id="{DE6153B0-2241-1441-9905-C253A2BBE9B8}"/>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DADBA1A-9287-4A7A-86E9-0ED9FB2B9FA1}" type="slidenum">
              <a:rPr lang="fr-FR" altLang="fr-FR" sz="1200">
                <a:solidFill>
                  <a:srgbClr val="898989"/>
                </a:solidFill>
              </a:rPr>
              <a:pPr algn="r" eaLnBrk="1" hangingPunct="1">
                <a:spcBef>
                  <a:spcPct val="0"/>
                </a:spcBef>
                <a:buFontTx/>
                <a:buNone/>
              </a:pPr>
              <a:t>68</a:t>
            </a:fld>
            <a:endParaRPr lang="fr-FR" altLang="fr-FR" sz="1200">
              <a:solidFill>
                <a:srgbClr val="898989"/>
              </a:solidFill>
            </a:endParaRPr>
          </a:p>
        </p:txBody>
      </p:sp>
      <p:sp>
        <p:nvSpPr>
          <p:cNvPr id="71683" name="Titre 8">
            <a:extLst>
              <a:ext uri="{FF2B5EF4-FFF2-40B4-BE49-F238E27FC236}">
                <a16:creationId xmlns:a16="http://schemas.microsoft.com/office/drawing/2014/main" id="{4DB6EA8A-8A88-3495-4B46-EA9838BFC813}"/>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71684" name="ZoneTexte 5">
            <a:extLst>
              <a:ext uri="{FF2B5EF4-FFF2-40B4-BE49-F238E27FC236}">
                <a16:creationId xmlns:a16="http://schemas.microsoft.com/office/drawing/2014/main" id="{8A119624-1009-3490-B740-28F7D64E15E9}"/>
              </a:ext>
            </a:extLst>
          </p:cNvPr>
          <p:cNvSpPr txBox="1">
            <a:spLocks noChangeArrowheads="1"/>
          </p:cNvSpPr>
          <p:nvPr/>
        </p:nvSpPr>
        <p:spPr bwMode="auto">
          <a:xfrm>
            <a:off x="381000" y="1295400"/>
            <a:ext cx="814705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None/>
            </a:pPr>
            <a:r>
              <a:rPr lang="fr-FR" altLang="fr-FR" sz="2400" b="1" u="sng">
                <a:solidFill>
                  <a:srgbClr val="000000"/>
                </a:solidFill>
                <a:latin typeface="Times New Roman" panose="02020603050405020304" pitchFamily="18" charset="0"/>
                <a:cs typeface="Times New Roman" panose="02020603050405020304" pitchFamily="18" charset="0"/>
              </a:rPr>
              <a:t>Notions de puissance </a:t>
            </a:r>
            <a:r>
              <a:rPr lang="fr-FR" altLang="fr-FR" sz="2400">
                <a:solidFill>
                  <a:srgbClr val="000000"/>
                </a:solidFill>
                <a:latin typeface="Times New Roman" panose="02020603050405020304" pitchFamily="18" charset="0"/>
                <a:cs typeface="Times New Roman" panose="02020603050405020304" pitchFamily="18" charset="0"/>
              </a:rPr>
              <a:t>: </a:t>
            </a:r>
          </a:p>
          <a:p>
            <a:pPr>
              <a:spcBef>
                <a:spcPct val="0"/>
              </a:spcBef>
              <a:buFontTx/>
              <a:buNone/>
            </a:pPr>
            <a:endParaRPr lang="fr-FR" altLang="fr-FR" sz="24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P</a:t>
            </a:r>
            <a:r>
              <a:rPr lang="fr-FR" altLang="fr-FR" sz="2400">
                <a:latin typeface="Times New Roman" panose="02020603050405020304" pitchFamily="18" charset="0"/>
                <a:cs typeface="Times New Roman" panose="02020603050405020304" pitchFamily="18" charset="0"/>
              </a:rPr>
              <a:t>uissance d’un feu est exprimée en watt (W) </a:t>
            </a:r>
          </a:p>
          <a:p>
            <a:pPr>
              <a:spcBef>
                <a:spcPct val="0"/>
              </a:spcBef>
              <a:buFontTx/>
              <a:buNone/>
            </a:pPr>
            <a:r>
              <a:rPr lang="fr-FR" altLang="fr-FR" sz="2400">
                <a:latin typeface="Times New Roman" panose="02020603050405020304" pitchFamily="18" charset="0"/>
                <a:cs typeface="Times New Roman" panose="02020603050405020304" pitchFamily="18" charset="0"/>
                <a:sym typeface="Wingdings" panose="05000000000000000000" pitchFamily="2" charset="2"/>
              </a:rPr>
              <a:t></a:t>
            </a:r>
            <a:r>
              <a:rPr lang="fr-FR" altLang="fr-FR" sz="2400">
                <a:latin typeface="Times New Roman" panose="02020603050405020304" pitchFamily="18" charset="0"/>
                <a:cs typeface="Times New Roman" panose="02020603050405020304" pitchFamily="18" charset="0"/>
              </a:rPr>
              <a:t> 1 watt est égal à 1 Joule /seconde ; </a:t>
            </a:r>
          </a:p>
          <a:p>
            <a:pPr>
              <a:spcBef>
                <a:spcPct val="0"/>
              </a:spcBef>
              <a:buFontTx/>
              <a:buNone/>
            </a:pP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P</a:t>
            </a:r>
            <a:r>
              <a:rPr lang="fr-FR" altLang="fr-FR" sz="2400">
                <a:latin typeface="Times New Roman" panose="02020603050405020304" pitchFamily="18" charset="0"/>
                <a:cs typeface="Times New Roman" panose="02020603050405020304" pitchFamily="18" charset="0"/>
              </a:rPr>
              <a:t>uissance est donc un débit d’énergie par unité de temps.</a:t>
            </a:r>
          </a:p>
          <a:p>
            <a:pPr>
              <a:spcBef>
                <a:spcPct val="0"/>
              </a:spcBef>
              <a:buFontTx/>
              <a:buNone/>
            </a:pPr>
            <a:r>
              <a:rPr lang="fr-FR" altLang="fr-FR" sz="2400">
                <a:latin typeface="Times New Roman" panose="02020603050405020304" pitchFamily="18" charset="0"/>
                <a:cs typeface="Times New Roman" panose="02020603050405020304" pitchFamily="18" charset="0"/>
              </a:rPr>
              <a:t> </a:t>
            </a:r>
          </a:p>
          <a:p>
            <a:pPr>
              <a:spcBef>
                <a:spcPct val="0"/>
              </a:spcBef>
              <a:buFontTx/>
              <a:buNone/>
            </a:pP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Times New Roman" panose="02020603050405020304" pitchFamily="18" charset="0"/>
              </a:rPr>
              <a:t>Energie calorifique correspond à l’énergie concrètement dégagée au cours de la combustion d’un matériau, exprimée en joules ou en kilocalories (J ou kcal). 1 calorie = 4,18 joules</a:t>
            </a:r>
          </a:p>
        </p:txBody>
      </p:sp>
      <p:sp>
        <p:nvSpPr>
          <p:cNvPr id="71685" name="Rectangle 11">
            <a:extLst>
              <a:ext uri="{FF2B5EF4-FFF2-40B4-BE49-F238E27FC236}">
                <a16:creationId xmlns:a16="http://schemas.microsoft.com/office/drawing/2014/main" id="{051C98C8-8D4A-73F0-6BED-517DB2AFAB97}"/>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Espace réservé du numéro de diapositive 3">
            <a:extLst>
              <a:ext uri="{FF2B5EF4-FFF2-40B4-BE49-F238E27FC236}">
                <a16:creationId xmlns:a16="http://schemas.microsoft.com/office/drawing/2014/main" id="{33E13912-57EC-55BD-1D24-D352E744DDF0}"/>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4F2EE39-A801-41B2-A114-014C74604B80}" type="slidenum">
              <a:rPr lang="fr-FR" altLang="fr-FR" sz="1200">
                <a:solidFill>
                  <a:srgbClr val="898989"/>
                </a:solidFill>
              </a:rPr>
              <a:pPr algn="r" eaLnBrk="1" hangingPunct="1">
                <a:spcBef>
                  <a:spcPct val="0"/>
                </a:spcBef>
                <a:buFontTx/>
                <a:buNone/>
              </a:pPr>
              <a:t>69</a:t>
            </a:fld>
            <a:endParaRPr lang="fr-FR" altLang="fr-FR" sz="1200">
              <a:solidFill>
                <a:srgbClr val="898989"/>
              </a:solidFill>
            </a:endParaRPr>
          </a:p>
        </p:txBody>
      </p:sp>
      <p:sp>
        <p:nvSpPr>
          <p:cNvPr id="72707" name="Titre 8">
            <a:extLst>
              <a:ext uri="{FF2B5EF4-FFF2-40B4-BE49-F238E27FC236}">
                <a16:creationId xmlns:a16="http://schemas.microsoft.com/office/drawing/2014/main" id="{C59C81A7-01BB-3FFC-F3C7-3E86ADF30312}"/>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72708" name="ZoneTexte 5">
            <a:extLst>
              <a:ext uri="{FF2B5EF4-FFF2-40B4-BE49-F238E27FC236}">
                <a16:creationId xmlns:a16="http://schemas.microsoft.com/office/drawing/2014/main" id="{DEDDA927-BC07-67C0-4768-CF3B4F00041A}"/>
              </a:ext>
            </a:extLst>
          </p:cNvPr>
          <p:cNvSpPr txBox="1">
            <a:spLocks noChangeArrowheads="1"/>
          </p:cNvSpPr>
          <p:nvPr/>
        </p:nvSpPr>
        <p:spPr bwMode="auto">
          <a:xfrm>
            <a:off x="481013" y="1268413"/>
            <a:ext cx="814705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None/>
            </a:pPr>
            <a:r>
              <a:rPr lang="fr-FR" altLang="fr-FR" sz="2400" b="1" u="sng">
                <a:solidFill>
                  <a:srgbClr val="000000"/>
                </a:solidFill>
                <a:latin typeface="Times New Roman" panose="02020603050405020304" pitchFamily="18" charset="0"/>
                <a:cs typeface="Times New Roman" panose="02020603050405020304" pitchFamily="18" charset="0"/>
              </a:rPr>
              <a:t>Notions de puissance </a:t>
            </a:r>
            <a:r>
              <a:rPr lang="fr-FR" altLang="fr-FR" sz="2400">
                <a:solidFill>
                  <a:srgbClr val="000000"/>
                </a:solidFill>
                <a:latin typeface="Times New Roman" panose="02020603050405020304" pitchFamily="18" charset="0"/>
                <a:cs typeface="Times New Roman" panose="02020603050405020304" pitchFamily="18" charset="0"/>
              </a:rPr>
              <a:t>: </a:t>
            </a:r>
            <a:r>
              <a:rPr lang="fr-FR" altLang="fr-FR" sz="2400" b="1">
                <a:latin typeface="Times New Roman" panose="02020603050405020304" pitchFamily="18" charset="0"/>
                <a:cs typeface="Times New Roman" panose="02020603050405020304" pitchFamily="18" charset="0"/>
              </a:rPr>
              <a:t>dépend de 2 facteurs :</a:t>
            </a:r>
            <a:endParaRPr lang="fr-FR" altLang="fr-FR" sz="2400">
              <a:latin typeface="Times New Roman" panose="02020603050405020304" pitchFamily="18" charset="0"/>
              <a:cs typeface="Times New Roman" panose="02020603050405020304" pitchFamily="18" charset="0"/>
            </a:endParaRPr>
          </a:p>
          <a:p>
            <a:pPr algn="just">
              <a:buClr>
                <a:srgbClr val="D34817"/>
              </a:buClr>
              <a:buFontTx/>
              <a:buNone/>
            </a:pPr>
            <a:endParaRPr lang="fr-FR" altLang="fr-FR" sz="2400">
              <a:solidFill>
                <a:srgbClr val="000000"/>
              </a:solidFill>
              <a:latin typeface="Times New Roman" panose="02020603050405020304" pitchFamily="18" charset="0"/>
              <a:cs typeface="Times New Roman" panose="02020603050405020304" pitchFamily="18" charset="0"/>
            </a:endParaRPr>
          </a:p>
          <a:p>
            <a:pPr algn="just">
              <a:buClr>
                <a:srgbClr val="D34817"/>
              </a:buClr>
              <a:buFontTx/>
              <a:buNone/>
            </a:pPr>
            <a:r>
              <a:rPr lang="fr-FR" altLang="fr-FR" sz="2400" b="1" u="sng">
                <a:latin typeface="Times New Roman" panose="02020603050405020304" pitchFamily="18" charset="0"/>
                <a:cs typeface="Times New Roman" panose="02020603050405020304" pitchFamily="18" charset="0"/>
              </a:rPr>
              <a:t>Feu limité par le combustible </a:t>
            </a:r>
            <a:endParaRPr lang="fr-FR" altLang="fr-FR" sz="2400">
              <a:solidFill>
                <a:srgbClr val="000000"/>
              </a:solidFill>
              <a:latin typeface="Times New Roman" panose="02020603050405020304" pitchFamily="18" charset="0"/>
              <a:cs typeface="Times New Roman" panose="02020603050405020304" pitchFamily="18" charset="0"/>
            </a:endParaRPr>
          </a:p>
          <a:p>
            <a:pPr algn="just">
              <a:buClr>
                <a:srgbClr val="D34817"/>
              </a:buClr>
              <a:buFontTx/>
              <a:buNone/>
            </a:pPr>
            <a:endParaRPr lang="fr-FR" altLang="fr-FR" sz="24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Times New Roman" panose="02020603050405020304" pitchFamily="18" charset="0"/>
              </a:rPr>
              <a:t>Puissance du feu : tributaire de la nature propre du combustible. Energie libérée par le matériau est ≠ en fonction de la matière qui la constitue. </a:t>
            </a:r>
          </a:p>
          <a:p>
            <a:pPr>
              <a:spcBef>
                <a:spcPct val="0"/>
              </a:spcBef>
              <a:buFontTx/>
              <a:buNone/>
            </a:pPr>
            <a:r>
              <a:rPr lang="fr-FR" altLang="fr-FR" sz="2400">
                <a:latin typeface="Times New Roman" panose="02020603050405020304" pitchFamily="18" charset="0"/>
                <a:cs typeface="Times New Roman" panose="02020603050405020304" pitchFamily="18" charset="0"/>
              </a:rPr>
              <a:t> </a:t>
            </a:r>
          </a:p>
          <a:p>
            <a:pPr>
              <a:spcBef>
                <a:spcPct val="0"/>
              </a:spcBef>
              <a:buFontTx/>
              <a:buNone/>
            </a:pPr>
            <a:r>
              <a:rPr lang="fr-FR" altLang="fr-FR" sz="2400">
                <a:latin typeface="Times New Roman" panose="02020603050405020304" pitchFamily="18" charset="0"/>
                <a:cs typeface="Times New Roman" panose="02020603050405020304" pitchFamily="18" charset="0"/>
              </a:rPr>
              <a:t>Ex :  1 kg de bois en résineux est + énergétique qu’1 kg de bois de feuillus. </a:t>
            </a:r>
          </a:p>
          <a:p>
            <a:pPr>
              <a:spcBef>
                <a:spcPct val="0"/>
              </a:spcBef>
              <a:buFontTx/>
              <a:buNone/>
            </a:pP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E</a:t>
            </a:r>
            <a:r>
              <a:rPr lang="fr-FR" altLang="fr-FR" sz="2400">
                <a:latin typeface="Times New Roman" panose="02020603050405020304" pitchFamily="18" charset="0"/>
                <a:cs typeface="Times New Roman" panose="02020603050405020304" pitchFamily="18" charset="0"/>
              </a:rPr>
              <a:t>xprimée en J/ kg de matière.</a:t>
            </a:r>
          </a:p>
          <a:p>
            <a:pPr>
              <a:spcBef>
                <a:spcPct val="0"/>
              </a:spcBef>
              <a:buFontTx/>
              <a:buNone/>
            </a:pPr>
            <a:endParaRPr lang="fr-FR" altLang="fr-FR" sz="2400">
              <a:latin typeface="Times New Roman" panose="02020603050405020304" pitchFamily="18" charset="0"/>
              <a:cs typeface="Times New Roman" panose="02020603050405020304" pitchFamily="18" charset="0"/>
            </a:endParaRPr>
          </a:p>
        </p:txBody>
      </p:sp>
      <p:sp>
        <p:nvSpPr>
          <p:cNvPr id="72709" name="Rectangle 11">
            <a:extLst>
              <a:ext uri="{FF2B5EF4-FFF2-40B4-BE49-F238E27FC236}">
                <a16:creationId xmlns:a16="http://schemas.microsoft.com/office/drawing/2014/main" id="{B1EACD7D-C18C-A9F4-0C70-0644A1D67402}"/>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u numéro de diapositive 3">
            <a:extLst>
              <a:ext uri="{FF2B5EF4-FFF2-40B4-BE49-F238E27FC236}">
                <a16:creationId xmlns:a16="http://schemas.microsoft.com/office/drawing/2014/main" id="{FFB66DB1-B3FC-B13D-B040-A25541F2D3E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B49FEF87-0B97-43E0-9328-964762559668}" type="slidenum">
              <a:rPr lang="fr-FR" altLang="fr-FR" sz="1200" smtClean="0">
                <a:solidFill>
                  <a:srgbClr val="898989"/>
                </a:solidFill>
              </a:rPr>
              <a:pPr>
                <a:spcBef>
                  <a:spcPct val="0"/>
                </a:spcBef>
                <a:buFontTx/>
                <a:buNone/>
              </a:pPr>
              <a:t>7</a:t>
            </a:fld>
            <a:endParaRPr lang="fr-FR" altLang="fr-FR" sz="1200">
              <a:solidFill>
                <a:srgbClr val="898989"/>
              </a:solidFill>
            </a:endParaRPr>
          </a:p>
        </p:txBody>
      </p:sp>
      <p:sp>
        <p:nvSpPr>
          <p:cNvPr id="5" name="Titre 8">
            <a:extLst>
              <a:ext uri="{FF2B5EF4-FFF2-40B4-BE49-F238E27FC236}">
                <a16:creationId xmlns:a16="http://schemas.microsoft.com/office/drawing/2014/main" id="{038145A9-642B-3B4A-4523-6CD47D3746DA}"/>
              </a:ext>
            </a:extLst>
          </p:cNvPr>
          <p:cNvSpPr>
            <a:spLocks noGrp="1"/>
          </p:cNvSpPr>
          <p:nvPr>
            <p:ph type="title"/>
          </p:nvPr>
        </p:nvSpPr>
        <p:spPr>
          <a:xfrm>
            <a:off x="250825" y="274638"/>
            <a:ext cx="8607425" cy="939800"/>
          </a:xfrm>
        </p:spPr>
        <p:txBody>
          <a:bodyPr/>
          <a:lstStyle/>
          <a:p>
            <a:pPr eaLnBrk="1" hangingPunct="1">
              <a:defRPr/>
            </a:pPr>
            <a:r>
              <a:rPr lang="fr-FR" sz="3200" b="1" dirty="0">
                <a:solidFill>
                  <a:schemeClr val="accent6">
                    <a:lumMod val="50000"/>
                  </a:schemeClr>
                </a:solidFill>
              </a:rPr>
              <a:t>Les modes de propagations</a:t>
            </a:r>
          </a:p>
        </p:txBody>
      </p:sp>
      <p:sp>
        <p:nvSpPr>
          <p:cNvPr id="9220" name="ZoneTexte 5">
            <a:extLst>
              <a:ext uri="{FF2B5EF4-FFF2-40B4-BE49-F238E27FC236}">
                <a16:creationId xmlns:a16="http://schemas.microsoft.com/office/drawing/2014/main" id="{E08ECE93-A647-4671-CCF7-FA33312EB523}"/>
              </a:ext>
            </a:extLst>
          </p:cNvPr>
          <p:cNvSpPr txBox="1">
            <a:spLocks noChangeArrowheads="1"/>
          </p:cNvSpPr>
          <p:nvPr/>
        </p:nvSpPr>
        <p:spPr bwMode="auto">
          <a:xfrm>
            <a:off x="328613" y="1276350"/>
            <a:ext cx="381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rPr>
              <a:t>La convection :</a:t>
            </a:r>
          </a:p>
        </p:txBody>
      </p:sp>
      <p:sp>
        <p:nvSpPr>
          <p:cNvPr id="9221" name="Rectangle 1">
            <a:extLst>
              <a:ext uri="{FF2B5EF4-FFF2-40B4-BE49-F238E27FC236}">
                <a16:creationId xmlns:a16="http://schemas.microsoft.com/office/drawing/2014/main" id="{07DC2C7F-045F-91FB-79D5-E371EAF7266D}"/>
              </a:ext>
            </a:extLst>
          </p:cNvPr>
          <p:cNvSpPr>
            <a:spLocks noChangeArrowheads="1"/>
          </p:cNvSpPr>
          <p:nvPr/>
        </p:nvSpPr>
        <p:spPr bwMode="auto">
          <a:xfrm>
            <a:off x="395288" y="1801813"/>
            <a:ext cx="8064500"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50000"/>
              </a:lnSpc>
              <a:spcBef>
                <a:spcPct val="0"/>
              </a:spcBef>
              <a:buFont typeface="Wingdings" panose="05000000000000000000" pitchFamily="2" charset="2"/>
              <a:buNone/>
            </a:pPr>
            <a:r>
              <a:rPr lang="fr-FR" altLang="fr-FR" sz="2400">
                <a:latin typeface="Times New Roman" panose="02020603050405020304" pitchFamily="18" charset="0"/>
                <a:cs typeface="Times New Roman" panose="02020603050405020304" pitchFamily="18" charset="0"/>
              </a:rPr>
              <a:t>Transport de la chaleur par le mouvement ascendant d'un fluide (air, eau, huile, etc.).</a:t>
            </a:r>
            <a:endParaRPr lang="fr-FR" altLang="fr-FR" sz="2400">
              <a:latin typeface="Times New Roman" panose="02020603050405020304" pitchFamily="18" charset="0"/>
              <a:cs typeface="Calibri" panose="020F0502020204030204" pitchFamily="34" charset="0"/>
            </a:endParaRPr>
          </a:p>
          <a:p>
            <a:pPr algn="just">
              <a:lnSpc>
                <a:spcPct val="150000"/>
              </a:lnSpc>
              <a:spcBef>
                <a:spcPct val="0"/>
              </a:spcBef>
              <a:buFont typeface="Wingdings" panose="05000000000000000000" pitchFamily="2" charset="2"/>
              <a:buNone/>
            </a:pPr>
            <a:r>
              <a:rPr lang="fr-FR" altLang="fr-FR" sz="2400">
                <a:latin typeface="Times New Roman" panose="02020603050405020304" pitchFamily="18" charset="0"/>
                <a:cs typeface="Times New Roman" panose="02020603050405020304" pitchFamily="18" charset="0"/>
              </a:rPr>
              <a:t> Puis lorsqu'ils se refroidissent, les fluides redescendent. </a:t>
            </a:r>
            <a:endParaRPr lang="fr-FR" altLang="fr-FR" sz="2400">
              <a:latin typeface="Times New Roman" panose="02020603050405020304" pitchFamily="18" charset="0"/>
              <a:cs typeface="Arial" panose="020B0604020202020204" pitchFamily="34" charset="0"/>
            </a:endParaRPr>
          </a:p>
        </p:txBody>
      </p:sp>
      <p:pic>
        <p:nvPicPr>
          <p:cNvPr id="9222" name="Picture 4" descr="http://upload.wikimedia.org/wikipedia/commons/3/36/Convection_casserole.png">
            <a:extLst>
              <a:ext uri="{FF2B5EF4-FFF2-40B4-BE49-F238E27FC236}">
                <a16:creationId xmlns:a16="http://schemas.microsoft.com/office/drawing/2014/main" id="{C8A465CD-5E2F-B45C-1632-C5E72265B7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962400"/>
            <a:ext cx="2795588"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8" descr="K:\A diffuser\JSP SDMIS\Dématérialisation\doc\img2.gif">
            <a:extLst>
              <a:ext uri="{FF2B5EF4-FFF2-40B4-BE49-F238E27FC236}">
                <a16:creationId xmlns:a16="http://schemas.microsoft.com/office/drawing/2014/main" id="{4EE1FB48-6306-6B34-2E6B-E66267EB2AA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505200"/>
            <a:ext cx="34290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Espace réservé du numéro de diapositive 3">
            <a:extLst>
              <a:ext uri="{FF2B5EF4-FFF2-40B4-BE49-F238E27FC236}">
                <a16:creationId xmlns:a16="http://schemas.microsoft.com/office/drawing/2014/main" id="{051A1D38-87B8-D6BD-E0DF-7DC92091A240}"/>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0F55616-1028-4369-8651-CAA680C4E8D2}" type="slidenum">
              <a:rPr lang="fr-FR" altLang="fr-FR" sz="1200">
                <a:solidFill>
                  <a:srgbClr val="898989"/>
                </a:solidFill>
              </a:rPr>
              <a:pPr algn="r" eaLnBrk="1" hangingPunct="1">
                <a:spcBef>
                  <a:spcPct val="0"/>
                </a:spcBef>
                <a:buFontTx/>
                <a:buNone/>
              </a:pPr>
              <a:t>70</a:t>
            </a:fld>
            <a:endParaRPr lang="fr-FR" altLang="fr-FR" sz="1200">
              <a:solidFill>
                <a:srgbClr val="898989"/>
              </a:solidFill>
            </a:endParaRPr>
          </a:p>
        </p:txBody>
      </p:sp>
      <p:sp>
        <p:nvSpPr>
          <p:cNvPr id="73731" name="Titre 8">
            <a:extLst>
              <a:ext uri="{FF2B5EF4-FFF2-40B4-BE49-F238E27FC236}">
                <a16:creationId xmlns:a16="http://schemas.microsoft.com/office/drawing/2014/main" id="{872711A8-F848-B2E9-5D8A-15FEA133E489}"/>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6" name="ZoneTexte 5">
            <a:extLst>
              <a:ext uri="{FF2B5EF4-FFF2-40B4-BE49-F238E27FC236}">
                <a16:creationId xmlns:a16="http://schemas.microsoft.com/office/drawing/2014/main" id="{1A49B497-DFC1-EBAE-CEB7-7680BAEE42F9}"/>
              </a:ext>
            </a:extLst>
          </p:cNvPr>
          <p:cNvSpPr txBox="1"/>
          <p:nvPr/>
        </p:nvSpPr>
        <p:spPr>
          <a:xfrm>
            <a:off x="481013" y="1268413"/>
            <a:ext cx="8147050" cy="3859212"/>
          </a:xfrm>
          <a:prstGeom prst="rect">
            <a:avLst/>
          </a:prstGeom>
          <a:noFill/>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20000"/>
              </a:spcBef>
              <a:buClr>
                <a:srgbClr val="D34817"/>
              </a:buClr>
              <a:defRPr/>
            </a:pPr>
            <a:r>
              <a:rPr lang="fr-FR" sz="2400" b="1" u="sng" dirty="0">
                <a:latin typeface="Times New Roman" panose="02020603050405020304" pitchFamily="18" charset="0"/>
                <a:cs typeface="Times New Roman" panose="02020603050405020304" pitchFamily="18" charset="0"/>
              </a:rPr>
              <a:t>Feu limité par le combustible </a:t>
            </a:r>
            <a:endParaRPr lang="fr-FR" altLang="fr-FR" sz="2400" dirty="0">
              <a:solidFill>
                <a:srgbClr val="000000"/>
              </a:solidFill>
              <a:latin typeface="Times New Roman" panose="02020603050405020304" pitchFamily="18" charset="0"/>
              <a:cs typeface="Times New Roman" panose="02020603050405020304" pitchFamily="18" charset="0"/>
            </a:endParaRPr>
          </a:p>
          <a:p>
            <a:pPr algn="just">
              <a:spcBef>
                <a:spcPct val="20000"/>
              </a:spcBef>
              <a:buClr>
                <a:srgbClr val="D34817"/>
              </a:buClr>
              <a:defRPr/>
            </a:pPr>
            <a:endParaRPr lang="fr-FR" altLang="fr-FR" sz="2400" dirty="0">
              <a:solidFill>
                <a:srgbClr val="000000"/>
              </a:solidFill>
              <a:latin typeface="Times New Roman" panose="02020603050405020304" pitchFamily="18" charset="0"/>
              <a:cs typeface="Times New Roman" panose="02020603050405020304" pitchFamily="18" charset="0"/>
            </a:endParaRPr>
          </a:p>
          <a:p>
            <a:pPr>
              <a:defRPr/>
            </a:pPr>
            <a:r>
              <a:rPr lang="fr-FR" sz="2400" dirty="0">
                <a:latin typeface="Times New Roman" panose="02020603050405020304" pitchFamily="18" charset="0"/>
                <a:cs typeface="Times New Roman" panose="02020603050405020304" pitchFamily="18" charset="0"/>
              </a:rPr>
              <a:t>2</a:t>
            </a:r>
            <a:r>
              <a:rPr lang="fr-FR" sz="2400" baseline="30000" dirty="0">
                <a:latin typeface="Times New Roman" panose="02020603050405020304" pitchFamily="18" charset="0"/>
                <a:cs typeface="Times New Roman" panose="02020603050405020304" pitchFamily="18" charset="0"/>
              </a:rPr>
              <a:t>ème</a:t>
            </a:r>
            <a:r>
              <a:rPr lang="fr-FR" sz="2400" dirty="0">
                <a:latin typeface="Times New Roman" panose="02020603050405020304" pitchFamily="18" charset="0"/>
                <a:cs typeface="Times New Roman" panose="02020603050405020304" pitchFamily="18" charset="0"/>
              </a:rPr>
              <a:t> facteur </a:t>
            </a:r>
            <a:r>
              <a:rPr lang="fr-FR" altLang="fr-FR" sz="2400" dirty="0">
                <a:latin typeface="Times New Roman" panose="02020603050405020304" pitchFamily="18" charset="0"/>
                <a:cs typeface="Calibri" panose="020F0502020204030204" pitchFamily="34" charset="0"/>
                <a:sym typeface="Wingdings" panose="05000000000000000000" pitchFamily="2" charset="2"/>
              </a:rPr>
              <a:t> </a:t>
            </a:r>
            <a:r>
              <a:rPr lang="fr-FR" sz="2400" dirty="0">
                <a:latin typeface="Times New Roman" panose="02020603050405020304" pitchFamily="18" charset="0"/>
                <a:cs typeface="Times New Roman" panose="02020603050405020304" pitchFamily="18" charset="0"/>
              </a:rPr>
              <a:t>surface de pyrolyse, exprimée en kg/s.</a:t>
            </a:r>
          </a:p>
          <a:p>
            <a:pPr marL="342900" indent="-342900">
              <a:buFont typeface="Wingdings" panose="05000000000000000000" pitchFamily="2" charset="2"/>
              <a:buChar char="è"/>
              <a:defRPr/>
            </a:pPr>
            <a:endParaRPr lang="fr-FR"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è"/>
              <a:defRPr/>
            </a:pPr>
            <a:r>
              <a:rPr lang="fr-FR" sz="2400" dirty="0">
                <a:latin typeface="Times New Roman" panose="02020603050405020304" pitchFamily="18" charset="0"/>
                <a:cs typeface="Times New Roman" panose="02020603050405020304" pitchFamily="18" charset="0"/>
              </a:rPr>
              <a:t> Plus grand débit de pyrolyse si la même quantité de matière, exposée à la même source de chaleur, est compacte (bûche de bois) ou étendue (planche de bois).</a:t>
            </a:r>
          </a:p>
          <a:p>
            <a:pPr>
              <a:defRPr/>
            </a:pPr>
            <a:r>
              <a:rPr lang="fr-FR" sz="2400" dirty="0">
                <a:latin typeface="Times New Roman" panose="02020603050405020304" pitchFamily="18" charset="0"/>
                <a:cs typeface="Times New Roman" panose="02020603050405020304" pitchFamily="18" charset="0"/>
              </a:rPr>
              <a:t> </a:t>
            </a:r>
          </a:p>
          <a:p>
            <a:pPr>
              <a:defRPr/>
            </a:pPr>
            <a:r>
              <a:rPr lang="fr-FR" sz="2400" dirty="0">
                <a:latin typeface="Times New Roman" panose="02020603050405020304" pitchFamily="18" charset="0"/>
                <a:cs typeface="Times New Roman" panose="02020603050405020304" pitchFamily="18" charset="0"/>
              </a:rPr>
              <a:t>Feu de structure, la composition des contenants et contenus influera grandement sur la puissance de l’incendie de structure.</a:t>
            </a:r>
          </a:p>
        </p:txBody>
      </p:sp>
      <p:sp>
        <p:nvSpPr>
          <p:cNvPr id="73733" name="Rectangle 11">
            <a:extLst>
              <a:ext uri="{FF2B5EF4-FFF2-40B4-BE49-F238E27FC236}">
                <a16:creationId xmlns:a16="http://schemas.microsoft.com/office/drawing/2014/main" id="{8363529C-B6CB-6B38-DC6F-10A7EF21ED1B}"/>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Espace réservé du numéro de diapositive 3">
            <a:extLst>
              <a:ext uri="{FF2B5EF4-FFF2-40B4-BE49-F238E27FC236}">
                <a16:creationId xmlns:a16="http://schemas.microsoft.com/office/drawing/2014/main" id="{7371425D-2CBC-E9A7-1E87-DE6F6D6FC162}"/>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575C40E-45E6-4A3B-826A-C43A18D0AA37}" type="slidenum">
              <a:rPr lang="fr-FR" altLang="fr-FR" sz="1200">
                <a:solidFill>
                  <a:srgbClr val="898989"/>
                </a:solidFill>
              </a:rPr>
              <a:pPr algn="r" eaLnBrk="1" hangingPunct="1">
                <a:spcBef>
                  <a:spcPct val="0"/>
                </a:spcBef>
                <a:buFontTx/>
                <a:buNone/>
              </a:pPr>
              <a:t>71</a:t>
            </a:fld>
            <a:endParaRPr lang="fr-FR" altLang="fr-FR" sz="1200">
              <a:solidFill>
                <a:srgbClr val="898989"/>
              </a:solidFill>
            </a:endParaRPr>
          </a:p>
        </p:txBody>
      </p:sp>
      <p:sp>
        <p:nvSpPr>
          <p:cNvPr id="74755" name="Titre 8">
            <a:extLst>
              <a:ext uri="{FF2B5EF4-FFF2-40B4-BE49-F238E27FC236}">
                <a16:creationId xmlns:a16="http://schemas.microsoft.com/office/drawing/2014/main" id="{73C3E7D1-2A26-7C1E-77A4-F1C34731AA8D}"/>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74756" name="ZoneTexte 5">
            <a:extLst>
              <a:ext uri="{FF2B5EF4-FFF2-40B4-BE49-F238E27FC236}">
                <a16:creationId xmlns:a16="http://schemas.microsoft.com/office/drawing/2014/main" id="{00EFB8BF-C77E-A406-4EE0-7CAB3350DE49}"/>
              </a:ext>
            </a:extLst>
          </p:cNvPr>
          <p:cNvSpPr txBox="1">
            <a:spLocks noChangeArrowheads="1"/>
          </p:cNvSpPr>
          <p:nvPr/>
        </p:nvSpPr>
        <p:spPr bwMode="auto">
          <a:xfrm>
            <a:off x="481013" y="1268413"/>
            <a:ext cx="81470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None/>
            </a:pPr>
            <a:r>
              <a:rPr lang="fr-FR" altLang="fr-FR" sz="2400" b="1" u="sng">
                <a:latin typeface="Times New Roman" panose="02020603050405020304" pitchFamily="18" charset="0"/>
                <a:cs typeface="Times New Roman" panose="02020603050405020304" pitchFamily="18" charset="0"/>
              </a:rPr>
              <a:t>Feu limité par le combustible </a:t>
            </a:r>
            <a:endParaRPr lang="fr-FR" altLang="fr-FR" sz="24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Times New Roman" panose="02020603050405020304" pitchFamily="18" charset="0"/>
              </a:rPr>
              <a:t>Exemples de puissance de feu </a:t>
            </a:r>
          </a:p>
        </p:txBody>
      </p:sp>
      <p:sp>
        <p:nvSpPr>
          <p:cNvPr id="74757" name="Rectangle 11">
            <a:extLst>
              <a:ext uri="{FF2B5EF4-FFF2-40B4-BE49-F238E27FC236}">
                <a16:creationId xmlns:a16="http://schemas.microsoft.com/office/drawing/2014/main" id="{41C33903-2F9F-8432-6D66-9A0BCF639575}"/>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74758" name="Rectangle 2">
            <a:extLst>
              <a:ext uri="{FF2B5EF4-FFF2-40B4-BE49-F238E27FC236}">
                <a16:creationId xmlns:a16="http://schemas.microsoft.com/office/drawing/2014/main" id="{52E6EA19-9222-332F-529D-19334F1064A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74759" name="Picture 1" descr="GTOD INC_Livre 1 - Concepts Essentiels - nov2020_Page_036">
            <a:extLst>
              <a:ext uri="{FF2B5EF4-FFF2-40B4-BE49-F238E27FC236}">
                <a16:creationId xmlns:a16="http://schemas.microsoft.com/office/drawing/2014/main" id="{292A5353-DC28-7EEF-EC1C-C7944A1812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643" t="52853" r="21156" b="21411"/>
          <a:stretch>
            <a:fillRect/>
          </a:stretch>
        </p:blipFill>
        <p:spPr bwMode="auto">
          <a:xfrm>
            <a:off x="1355725" y="2357438"/>
            <a:ext cx="6310313"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Espace réservé du numéro de diapositive 3">
            <a:extLst>
              <a:ext uri="{FF2B5EF4-FFF2-40B4-BE49-F238E27FC236}">
                <a16:creationId xmlns:a16="http://schemas.microsoft.com/office/drawing/2014/main" id="{54C7C955-99EC-A8A4-3E2A-AAB2C87074AA}"/>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ACD3C65-0E03-4564-A1EB-7FE36CA75D89}" type="slidenum">
              <a:rPr lang="fr-FR" altLang="fr-FR" sz="1200">
                <a:solidFill>
                  <a:srgbClr val="898989"/>
                </a:solidFill>
              </a:rPr>
              <a:pPr algn="r" eaLnBrk="1" hangingPunct="1">
                <a:spcBef>
                  <a:spcPct val="0"/>
                </a:spcBef>
                <a:buFontTx/>
                <a:buNone/>
              </a:pPr>
              <a:t>72</a:t>
            </a:fld>
            <a:endParaRPr lang="fr-FR" altLang="fr-FR" sz="1200">
              <a:solidFill>
                <a:srgbClr val="898989"/>
              </a:solidFill>
            </a:endParaRPr>
          </a:p>
        </p:txBody>
      </p:sp>
      <p:sp>
        <p:nvSpPr>
          <p:cNvPr id="75779" name="Titre 8">
            <a:extLst>
              <a:ext uri="{FF2B5EF4-FFF2-40B4-BE49-F238E27FC236}">
                <a16:creationId xmlns:a16="http://schemas.microsoft.com/office/drawing/2014/main" id="{7B905EB5-A2D1-6B89-24AD-10F619716171}"/>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6" name="ZoneTexte 5">
            <a:extLst>
              <a:ext uri="{FF2B5EF4-FFF2-40B4-BE49-F238E27FC236}">
                <a16:creationId xmlns:a16="http://schemas.microsoft.com/office/drawing/2014/main" id="{C9984C61-EFCB-E932-561E-04A6E420D2FC}"/>
              </a:ext>
            </a:extLst>
          </p:cNvPr>
          <p:cNvSpPr txBox="1"/>
          <p:nvPr/>
        </p:nvSpPr>
        <p:spPr>
          <a:xfrm>
            <a:off x="381000" y="1295400"/>
            <a:ext cx="8305800" cy="4597400"/>
          </a:xfrm>
          <a:prstGeom prst="rect">
            <a:avLst/>
          </a:prstGeom>
          <a:noFill/>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20000"/>
              </a:spcBef>
              <a:buClr>
                <a:srgbClr val="D34817"/>
              </a:buClr>
              <a:defRPr/>
            </a:pPr>
            <a:r>
              <a:rPr lang="fr-FR" sz="2400" b="1" u="sng" dirty="0">
                <a:latin typeface="Times New Roman" panose="02020603050405020304" pitchFamily="18" charset="0"/>
                <a:cs typeface="Times New Roman" panose="02020603050405020304" pitchFamily="18" charset="0"/>
              </a:rPr>
              <a:t>Feu limité par l’amenée d’air </a:t>
            </a:r>
            <a:endParaRPr lang="fr-FR" altLang="fr-FR" sz="2400" dirty="0">
              <a:solidFill>
                <a:srgbClr val="000000"/>
              </a:solidFill>
              <a:latin typeface="Times New Roman" panose="02020603050405020304" pitchFamily="18" charset="0"/>
              <a:cs typeface="Times New Roman" panose="02020603050405020304" pitchFamily="18" charset="0"/>
            </a:endParaRPr>
          </a:p>
          <a:p>
            <a:pPr algn="just">
              <a:spcBef>
                <a:spcPct val="20000"/>
              </a:spcBef>
              <a:buClr>
                <a:srgbClr val="D34817"/>
              </a:buClr>
              <a:defRPr/>
            </a:pPr>
            <a:endParaRPr lang="fr-FR" altLang="fr-FR" sz="2400" dirty="0">
              <a:solidFill>
                <a:srgbClr val="000000"/>
              </a:solidFill>
              <a:latin typeface="Times New Roman" panose="02020603050405020304" pitchFamily="18" charset="0"/>
              <a:cs typeface="Times New Roman" panose="02020603050405020304" pitchFamily="18" charset="0"/>
            </a:endParaRPr>
          </a:p>
          <a:p>
            <a:pPr>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sz="2400" dirty="0">
                <a:latin typeface="Times New Roman" panose="02020603050405020304" pitchFamily="18" charset="0"/>
                <a:cs typeface="Times New Roman" panose="02020603050405020304" pitchFamily="18" charset="0"/>
              </a:rPr>
              <a:t>Au même titre que la violence des feux de forêts est étroitement liée au vent, la puissance du feu de structure sera très souvent, liée à l’amenée d’air.</a:t>
            </a:r>
          </a:p>
          <a:p>
            <a:pPr>
              <a:defRPr/>
            </a:pPr>
            <a:r>
              <a:rPr lang="fr-FR" sz="2400" dirty="0">
                <a:latin typeface="Times New Roman" panose="02020603050405020304" pitchFamily="18" charset="0"/>
                <a:cs typeface="Times New Roman" panose="02020603050405020304" pitchFamily="18" charset="0"/>
              </a:rPr>
              <a:t> </a:t>
            </a:r>
          </a:p>
          <a:p>
            <a:pPr>
              <a:defRPr/>
            </a:pPr>
            <a:r>
              <a:rPr lang="fr-FR" sz="2400" dirty="0">
                <a:latin typeface="Times New Roman" panose="02020603050405020304" pitchFamily="18" charset="0"/>
                <a:cs typeface="Times New Roman" panose="02020603050405020304" pitchFamily="18" charset="0"/>
              </a:rPr>
              <a:t>2 facteurs déterminant la quantité de comburant rentrant sont :</a:t>
            </a:r>
          </a:p>
          <a:p>
            <a:pPr>
              <a:defRPr/>
            </a:pPr>
            <a:endParaRPr lang="fr-FR"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defRPr/>
            </a:pPr>
            <a:r>
              <a:rPr lang="fr-FR" sz="2400" dirty="0">
                <a:latin typeface="Times New Roman" panose="02020603050405020304" pitchFamily="18" charset="0"/>
                <a:cs typeface="Times New Roman" panose="02020603050405020304" pitchFamily="18" charset="0"/>
              </a:rPr>
              <a:t>Surface de l’ouvrant,</a:t>
            </a:r>
          </a:p>
          <a:p>
            <a:pPr marL="342900" indent="-342900">
              <a:buFont typeface="Wingdings" panose="05000000000000000000" pitchFamily="2" charset="2"/>
              <a:buChar char="ü"/>
              <a:defRPr/>
            </a:pPr>
            <a:r>
              <a:rPr lang="fr-FR" sz="2400" dirty="0">
                <a:latin typeface="Times New Roman" panose="02020603050405020304" pitchFamily="18" charset="0"/>
                <a:cs typeface="Times New Roman" panose="02020603050405020304" pitchFamily="18" charset="0"/>
              </a:rPr>
              <a:t>Position et forme de l’ouvrant.</a:t>
            </a:r>
          </a:p>
          <a:p>
            <a:pPr>
              <a:defRPr/>
            </a:pPr>
            <a:r>
              <a:rPr lang="fr-FR" sz="2400" dirty="0">
                <a:latin typeface="Times New Roman" panose="02020603050405020304" pitchFamily="18" charset="0"/>
                <a:cs typeface="Times New Roman" panose="02020603050405020304" pitchFamily="18" charset="0"/>
              </a:rPr>
              <a:t> </a:t>
            </a:r>
          </a:p>
          <a:p>
            <a:pPr>
              <a:defRPr/>
            </a:pPr>
            <a:r>
              <a:rPr lang="fr-FR" sz="2400" dirty="0">
                <a:latin typeface="Times New Roman" panose="02020603050405020304" pitchFamily="18" charset="0"/>
                <a:cs typeface="Times New Roman" panose="02020603050405020304" pitchFamily="18" charset="0"/>
              </a:rPr>
              <a:t>Puissance théorique de feu est fonction de la taille de l'ouvrant.</a:t>
            </a:r>
          </a:p>
        </p:txBody>
      </p:sp>
      <p:sp>
        <p:nvSpPr>
          <p:cNvPr id="75781" name="Rectangle 11">
            <a:extLst>
              <a:ext uri="{FF2B5EF4-FFF2-40B4-BE49-F238E27FC236}">
                <a16:creationId xmlns:a16="http://schemas.microsoft.com/office/drawing/2014/main" id="{BDDA05B6-275F-9D3B-8001-9D9BDF3D16D3}"/>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Espace réservé du numéro de diapositive 3">
            <a:extLst>
              <a:ext uri="{FF2B5EF4-FFF2-40B4-BE49-F238E27FC236}">
                <a16:creationId xmlns:a16="http://schemas.microsoft.com/office/drawing/2014/main" id="{6EF06CC2-CA58-EC6E-AD6F-573F870850F4}"/>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E4B5E15-FC6E-47F9-A118-F145B08E7263}" type="slidenum">
              <a:rPr lang="fr-FR" altLang="fr-FR" sz="1200">
                <a:solidFill>
                  <a:srgbClr val="898989"/>
                </a:solidFill>
              </a:rPr>
              <a:pPr algn="r" eaLnBrk="1" hangingPunct="1">
                <a:spcBef>
                  <a:spcPct val="0"/>
                </a:spcBef>
                <a:buFontTx/>
                <a:buNone/>
              </a:pPr>
              <a:t>73</a:t>
            </a:fld>
            <a:endParaRPr lang="fr-FR" altLang="fr-FR" sz="1200">
              <a:solidFill>
                <a:srgbClr val="898989"/>
              </a:solidFill>
            </a:endParaRPr>
          </a:p>
        </p:txBody>
      </p:sp>
      <p:sp>
        <p:nvSpPr>
          <p:cNvPr id="76803" name="Titre 8">
            <a:extLst>
              <a:ext uri="{FF2B5EF4-FFF2-40B4-BE49-F238E27FC236}">
                <a16:creationId xmlns:a16="http://schemas.microsoft.com/office/drawing/2014/main" id="{D699B343-FDCC-FE26-BBDB-8FFB544E3F71}"/>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76804" name="ZoneTexte 5">
            <a:extLst>
              <a:ext uri="{FF2B5EF4-FFF2-40B4-BE49-F238E27FC236}">
                <a16:creationId xmlns:a16="http://schemas.microsoft.com/office/drawing/2014/main" id="{6B99C52F-AF4C-A239-E6BC-4F5306EC3515}"/>
              </a:ext>
            </a:extLst>
          </p:cNvPr>
          <p:cNvSpPr txBox="1">
            <a:spLocks noChangeArrowheads="1"/>
          </p:cNvSpPr>
          <p:nvPr/>
        </p:nvSpPr>
        <p:spPr bwMode="auto">
          <a:xfrm>
            <a:off x="381000" y="1295400"/>
            <a:ext cx="8147050" cy="385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None/>
            </a:pPr>
            <a:r>
              <a:rPr lang="fr-FR" altLang="fr-FR" sz="2400" b="1" u="sng">
                <a:latin typeface="Times New Roman" panose="02020603050405020304" pitchFamily="18" charset="0"/>
                <a:cs typeface="Times New Roman" panose="02020603050405020304" pitchFamily="18" charset="0"/>
              </a:rPr>
              <a:t>Feu limité par l’amenée d’air </a:t>
            </a:r>
            <a:endParaRPr lang="fr-FR" altLang="fr-FR" sz="2400">
              <a:solidFill>
                <a:srgbClr val="000000"/>
              </a:solidFill>
              <a:latin typeface="Times New Roman" panose="02020603050405020304" pitchFamily="18" charset="0"/>
              <a:cs typeface="Times New Roman" panose="02020603050405020304" pitchFamily="18" charset="0"/>
            </a:endParaRPr>
          </a:p>
          <a:p>
            <a:pPr algn="just">
              <a:buClr>
                <a:srgbClr val="D34817"/>
              </a:buClr>
              <a:buFontTx/>
              <a:buNone/>
            </a:pPr>
            <a:endParaRPr lang="fr-FR" altLang="fr-FR" sz="24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400" b="1" u="sng">
                <a:latin typeface="Times New Roman" panose="02020603050405020304" pitchFamily="18" charset="0"/>
                <a:cs typeface="Times New Roman" panose="02020603050405020304" pitchFamily="18" charset="0"/>
              </a:rPr>
              <a:t>Par conséquent et en pratique sur opération :</a:t>
            </a: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Times New Roman" panose="02020603050405020304" pitchFamily="18" charset="0"/>
              </a:rPr>
              <a:t> </a:t>
            </a:r>
          </a:p>
          <a:p>
            <a:pPr>
              <a:spcBef>
                <a:spcPct val="0"/>
              </a:spcBef>
              <a:buFontTx/>
              <a:buNone/>
            </a:pPr>
            <a:r>
              <a:rPr lang="fr-FR" altLang="fr-FR" sz="2400">
                <a:latin typeface="Times New Roman" panose="02020603050405020304" pitchFamily="18" charset="0"/>
                <a:cs typeface="Times New Roman" panose="02020603050405020304" pitchFamily="18" charset="0"/>
              </a:rPr>
              <a:t>Plus la surface de l’ouvrant est grande, + la surface libre à l'amenée d'air sera importante et donc + la puissance du feu sera grande.</a:t>
            </a:r>
          </a:p>
          <a:p>
            <a:pPr>
              <a:spcBef>
                <a:spcPct val="0"/>
              </a:spcBef>
              <a:buFontTx/>
              <a:buNone/>
            </a:pP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Times New Roman" panose="02020603050405020304" pitchFamily="18" charset="0"/>
              </a:rPr>
              <a:t>2 ouvrants de même surface, celui qui a la + grande H libre d'amenée d'air engendre une + grande puissance de feu.</a:t>
            </a:r>
          </a:p>
        </p:txBody>
      </p:sp>
      <p:sp>
        <p:nvSpPr>
          <p:cNvPr id="76805" name="Rectangle 11">
            <a:extLst>
              <a:ext uri="{FF2B5EF4-FFF2-40B4-BE49-F238E27FC236}">
                <a16:creationId xmlns:a16="http://schemas.microsoft.com/office/drawing/2014/main" id="{00A4E053-AA48-8749-12E8-918437FDC98F}"/>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Espace réservé du numéro de diapositive 3">
            <a:extLst>
              <a:ext uri="{FF2B5EF4-FFF2-40B4-BE49-F238E27FC236}">
                <a16:creationId xmlns:a16="http://schemas.microsoft.com/office/drawing/2014/main" id="{D1458066-27A7-8079-F6D0-FF9693A0BC3C}"/>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7C226D5-E43C-45E4-807B-F343F2E7C55A}" type="slidenum">
              <a:rPr lang="fr-FR" altLang="fr-FR" sz="1200">
                <a:solidFill>
                  <a:srgbClr val="898989"/>
                </a:solidFill>
              </a:rPr>
              <a:pPr algn="r" eaLnBrk="1" hangingPunct="1">
                <a:spcBef>
                  <a:spcPct val="0"/>
                </a:spcBef>
                <a:buFontTx/>
                <a:buNone/>
              </a:pPr>
              <a:t>74</a:t>
            </a:fld>
            <a:endParaRPr lang="fr-FR" altLang="fr-FR" sz="1200">
              <a:solidFill>
                <a:srgbClr val="898989"/>
              </a:solidFill>
            </a:endParaRPr>
          </a:p>
        </p:txBody>
      </p:sp>
      <p:sp>
        <p:nvSpPr>
          <p:cNvPr id="77827" name="Titre 8">
            <a:extLst>
              <a:ext uri="{FF2B5EF4-FFF2-40B4-BE49-F238E27FC236}">
                <a16:creationId xmlns:a16="http://schemas.microsoft.com/office/drawing/2014/main" id="{C097DA98-6A81-778B-E251-597C97D5C7CF}"/>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77828" name="ZoneTexte 5">
            <a:extLst>
              <a:ext uri="{FF2B5EF4-FFF2-40B4-BE49-F238E27FC236}">
                <a16:creationId xmlns:a16="http://schemas.microsoft.com/office/drawing/2014/main" id="{5B795861-035F-60F5-6289-542E73ABE001}"/>
              </a:ext>
            </a:extLst>
          </p:cNvPr>
          <p:cNvSpPr txBox="1">
            <a:spLocks noChangeArrowheads="1"/>
          </p:cNvSpPr>
          <p:nvPr/>
        </p:nvSpPr>
        <p:spPr bwMode="auto">
          <a:xfrm>
            <a:off x="381000" y="1295400"/>
            <a:ext cx="8147050" cy="385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None/>
            </a:pPr>
            <a:r>
              <a:rPr lang="fr-FR" altLang="fr-FR" sz="2400" b="1" u="sng">
                <a:latin typeface="Times New Roman" panose="02020603050405020304" pitchFamily="18" charset="0"/>
                <a:cs typeface="Times New Roman" panose="02020603050405020304" pitchFamily="18" charset="0"/>
              </a:rPr>
              <a:t>Feu limité par l’amenée d’air </a:t>
            </a:r>
            <a:endParaRPr lang="fr-FR" altLang="fr-FR" sz="2400">
              <a:solidFill>
                <a:srgbClr val="000000"/>
              </a:solidFill>
              <a:latin typeface="Times New Roman" panose="02020603050405020304" pitchFamily="18" charset="0"/>
              <a:cs typeface="Times New Roman" panose="02020603050405020304" pitchFamily="18" charset="0"/>
            </a:endParaRPr>
          </a:p>
          <a:p>
            <a:pPr algn="just">
              <a:buClr>
                <a:srgbClr val="D34817"/>
              </a:buClr>
              <a:buFontTx/>
              <a:buNone/>
            </a:pPr>
            <a:endParaRPr lang="fr-FR" altLang="fr-FR" sz="24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400" b="1" u="sng">
                <a:latin typeface="Times New Roman" panose="02020603050405020304" pitchFamily="18" charset="0"/>
                <a:cs typeface="Times New Roman" panose="02020603050405020304" pitchFamily="18" charset="0"/>
              </a:rPr>
              <a:t>Par conséquent et en pratique sur opération :</a:t>
            </a: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Times New Roman" panose="02020603050405020304" pitchFamily="18" charset="0"/>
              </a:rPr>
              <a:t> </a:t>
            </a:r>
          </a:p>
          <a:p>
            <a:pPr>
              <a:spcBef>
                <a:spcPct val="0"/>
              </a:spcBef>
              <a:buFontTx/>
              <a:buNone/>
            </a:pP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Times New Roman" panose="02020603050405020304" pitchFamily="18" charset="0"/>
              </a:rPr>
              <a:t> SP doit garder à l’esprit que ce n’est pas la quantité de matière qui est le seul facteur de puissance du feu lorsqu’on est dans une structure. </a:t>
            </a:r>
          </a:p>
          <a:p>
            <a:pPr>
              <a:spcBef>
                <a:spcPct val="0"/>
              </a:spcBef>
              <a:buFontTx/>
              <a:buNone/>
            </a:pPr>
            <a:r>
              <a:rPr lang="fr-FR" altLang="fr-FR" sz="2400">
                <a:latin typeface="Times New Roman" panose="02020603050405020304" pitchFamily="18" charset="0"/>
                <a:cs typeface="Times New Roman" panose="02020603050405020304" pitchFamily="18" charset="0"/>
              </a:rPr>
              <a:t> </a:t>
            </a:r>
          </a:p>
          <a:p>
            <a:pPr>
              <a:spcBef>
                <a:spcPct val="0"/>
              </a:spcBef>
              <a:buFontTx/>
              <a:buNone/>
            </a:pPr>
            <a:r>
              <a:rPr lang="fr-FR" altLang="fr-FR" sz="2400">
                <a:latin typeface="Times New Roman" panose="02020603050405020304" pitchFamily="18" charset="0"/>
                <a:cs typeface="Times New Roman" panose="02020603050405020304" pitchFamily="18" charset="0"/>
              </a:rPr>
              <a:t>Surface de l’ouvrant est un paramètre déterminant.</a:t>
            </a:r>
          </a:p>
        </p:txBody>
      </p:sp>
      <p:sp>
        <p:nvSpPr>
          <p:cNvPr id="77829" name="Rectangle 11">
            <a:extLst>
              <a:ext uri="{FF2B5EF4-FFF2-40B4-BE49-F238E27FC236}">
                <a16:creationId xmlns:a16="http://schemas.microsoft.com/office/drawing/2014/main" id="{550C6171-01A7-E7EE-C7BD-CFCACE054E27}"/>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Espace réservé du numéro de diapositive 3">
            <a:extLst>
              <a:ext uri="{FF2B5EF4-FFF2-40B4-BE49-F238E27FC236}">
                <a16:creationId xmlns:a16="http://schemas.microsoft.com/office/drawing/2014/main" id="{D0C51E5B-7BD9-BAC3-08E1-B1068593B876}"/>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C4DC057-6858-49BD-845A-19066FA3F03F}" type="slidenum">
              <a:rPr lang="fr-FR" altLang="fr-FR" sz="1200">
                <a:solidFill>
                  <a:srgbClr val="898989"/>
                </a:solidFill>
              </a:rPr>
              <a:pPr algn="r" eaLnBrk="1" hangingPunct="1">
                <a:spcBef>
                  <a:spcPct val="0"/>
                </a:spcBef>
                <a:buFontTx/>
                <a:buNone/>
              </a:pPr>
              <a:t>75</a:t>
            </a:fld>
            <a:endParaRPr lang="fr-FR" altLang="fr-FR" sz="1200">
              <a:solidFill>
                <a:srgbClr val="898989"/>
              </a:solidFill>
            </a:endParaRPr>
          </a:p>
        </p:txBody>
      </p:sp>
      <p:sp>
        <p:nvSpPr>
          <p:cNvPr id="78851" name="Titre 8">
            <a:extLst>
              <a:ext uri="{FF2B5EF4-FFF2-40B4-BE49-F238E27FC236}">
                <a16:creationId xmlns:a16="http://schemas.microsoft.com/office/drawing/2014/main" id="{E224D35B-54AF-D4EA-54C8-0C8EB09A7BA8}"/>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67588" name="ZoneTexte 5">
            <a:extLst>
              <a:ext uri="{FF2B5EF4-FFF2-40B4-BE49-F238E27FC236}">
                <a16:creationId xmlns:a16="http://schemas.microsoft.com/office/drawing/2014/main" id="{1DCA7798-2404-CC1F-AF7B-CCF8EBB425A5}"/>
              </a:ext>
            </a:extLst>
          </p:cNvPr>
          <p:cNvSpPr txBox="1">
            <a:spLocks noChangeArrowheads="1"/>
          </p:cNvSpPr>
          <p:nvPr/>
        </p:nvSpPr>
        <p:spPr bwMode="auto">
          <a:xfrm>
            <a:off x="381000" y="1295400"/>
            <a:ext cx="8147050" cy="4229100"/>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lgn="just">
              <a:buClr>
                <a:srgbClr val="D34817"/>
              </a:buClr>
              <a:buFontTx/>
              <a:buNone/>
              <a:defRPr/>
            </a:pPr>
            <a:r>
              <a:rPr lang="fr-FR" altLang="fr-FR" sz="2400" b="1" u="sng" dirty="0">
                <a:solidFill>
                  <a:srgbClr val="000000"/>
                </a:solidFill>
                <a:latin typeface="Times New Roman" panose="02020603050405020304" pitchFamily="18" charset="0"/>
                <a:cs typeface="Times New Roman" panose="02020603050405020304" pitchFamily="18" charset="0"/>
              </a:rPr>
              <a:t>Notions de chaleur et température </a:t>
            </a:r>
            <a:r>
              <a:rPr lang="fr-FR" altLang="fr-FR" sz="2400" b="1" dirty="0">
                <a:latin typeface="Times New Roman" panose="02020603050405020304" pitchFamily="18" charset="0"/>
                <a:cs typeface="Times New Roman" panose="02020603050405020304" pitchFamily="18" charset="0"/>
              </a:rPr>
              <a:t>:</a:t>
            </a:r>
            <a:endParaRPr lang="fr-FR" altLang="fr-FR" sz="2400" dirty="0">
              <a:latin typeface="Times New Roman" panose="02020603050405020304" pitchFamily="18" charset="0"/>
              <a:cs typeface="Times New Roman" panose="02020603050405020304" pitchFamily="18" charset="0"/>
            </a:endParaRPr>
          </a:p>
          <a:p>
            <a:pPr algn="just">
              <a:buClr>
                <a:srgbClr val="D34817"/>
              </a:buClr>
              <a:buFontTx/>
              <a:buNone/>
              <a:defRPr/>
            </a:pPr>
            <a:r>
              <a:rPr lang="fr-FR" altLang="fr-FR" sz="2400" dirty="0">
                <a:solidFill>
                  <a:srgbClr val="000000"/>
                </a:solidFill>
                <a:latin typeface="Times New Roman" panose="02020603050405020304" pitchFamily="18" charset="0"/>
                <a:cs typeface="Times New Roman" panose="02020603050405020304" pitchFamily="18" charset="0"/>
              </a:rPr>
              <a:t> </a:t>
            </a:r>
          </a:p>
          <a:p>
            <a:pPr>
              <a:spcBef>
                <a:spcPct val="0"/>
              </a:spcBef>
              <a:buFontTx/>
              <a:buNone/>
              <a:defRPr/>
            </a:pPr>
            <a:r>
              <a:rPr lang="fr-FR" altLang="fr-FR" sz="2400" dirty="0">
                <a:latin typeface="Times New Roman" panose="02020603050405020304" pitchFamily="18" charset="0"/>
                <a:cs typeface="Times New Roman" panose="02020603050405020304" pitchFamily="18" charset="0"/>
              </a:rPr>
              <a:t>Dans un V, le rayonnement émis peut être certes le foyer lui-même mais le risque pour le SP engagé viendra surtout du plafond de fumées.</a:t>
            </a:r>
          </a:p>
          <a:p>
            <a:pPr>
              <a:spcBef>
                <a:spcPct val="0"/>
              </a:spcBef>
              <a:buFontTx/>
              <a:buNone/>
              <a:defRPr/>
            </a:pPr>
            <a:r>
              <a:rPr lang="fr-FR" altLang="fr-FR" sz="2400" dirty="0">
                <a:latin typeface="Times New Roman" panose="02020603050405020304" pitchFamily="18" charset="0"/>
                <a:cs typeface="Times New Roman" panose="02020603050405020304" pitchFamily="18" charset="0"/>
              </a:rPr>
              <a:t> </a:t>
            </a:r>
          </a:p>
          <a:p>
            <a:pPr>
              <a:spcBef>
                <a:spcPct val="0"/>
              </a:spcBef>
              <a:buFontTx/>
              <a:buNone/>
              <a:defRPr/>
            </a:pPr>
            <a:r>
              <a:rPr lang="fr-FR" altLang="fr-FR" sz="2400" dirty="0">
                <a:latin typeface="Times New Roman" panose="02020603050405020304" pitchFamily="18" charset="0"/>
                <a:cs typeface="Times New Roman" panose="02020603050405020304" pitchFamily="18" charset="0"/>
              </a:rPr>
              <a:t>Considérons :</a:t>
            </a:r>
          </a:p>
          <a:p>
            <a:pPr>
              <a:spcBef>
                <a:spcPct val="0"/>
              </a:spcBef>
              <a:buFontTx/>
              <a:buNone/>
              <a:defRPr/>
            </a:pPr>
            <a:endParaRPr lang="fr-FR" altLang="fr-FR" sz="2400" dirty="0">
              <a:latin typeface="Times New Roman" panose="02020603050405020304" pitchFamily="18" charset="0"/>
              <a:cs typeface="Times New Roman" panose="02020603050405020304" pitchFamily="18" charset="0"/>
            </a:endParaRPr>
          </a:p>
          <a:p>
            <a:pPr marL="342900" indent="-342900">
              <a:spcBef>
                <a:spcPct val="0"/>
              </a:spcBef>
              <a:buFont typeface="Wingdings" panose="05000000000000000000" pitchFamily="2" charset="2"/>
              <a:buChar char="Ø"/>
              <a:defRPr/>
            </a:pPr>
            <a:r>
              <a:rPr lang="fr-FR" altLang="fr-FR" sz="2400" dirty="0">
                <a:latin typeface="Times New Roman" panose="02020603050405020304" pitchFamily="18" charset="0"/>
                <a:cs typeface="Times New Roman" panose="02020603050405020304" pitchFamily="18" charset="0"/>
              </a:rPr>
              <a:t>le plafond de fumées comme la SOURCE, </a:t>
            </a:r>
          </a:p>
          <a:p>
            <a:pPr marL="342900" indent="-342900">
              <a:spcBef>
                <a:spcPct val="0"/>
              </a:spcBef>
              <a:buFont typeface="Wingdings" panose="05000000000000000000" pitchFamily="2" charset="2"/>
              <a:buChar char="Ø"/>
              <a:defRPr/>
            </a:pPr>
            <a:r>
              <a:rPr lang="fr-FR" altLang="fr-FR" sz="2400" dirty="0">
                <a:latin typeface="Times New Roman" panose="02020603050405020304" pitchFamily="18" charset="0"/>
                <a:cs typeface="Times New Roman" panose="02020603050405020304" pitchFamily="18" charset="0"/>
              </a:rPr>
              <a:t>le rayonnement comme le FLUX, </a:t>
            </a:r>
          </a:p>
          <a:p>
            <a:pPr marL="342900" indent="-342900">
              <a:spcBef>
                <a:spcPct val="0"/>
              </a:spcBef>
              <a:buFont typeface="Wingdings" panose="05000000000000000000" pitchFamily="2" charset="2"/>
              <a:buChar char="Ø"/>
              <a:defRPr/>
            </a:pPr>
            <a:r>
              <a:rPr lang="fr-FR" altLang="fr-FR" sz="2400" dirty="0">
                <a:latin typeface="Times New Roman" panose="02020603050405020304" pitchFamily="18" charset="0"/>
                <a:cs typeface="Times New Roman" panose="02020603050405020304" pitchFamily="18" charset="0"/>
              </a:rPr>
              <a:t>le pompier, la victime ou la structure comme la CIBLE.</a:t>
            </a:r>
          </a:p>
        </p:txBody>
      </p:sp>
      <p:sp>
        <p:nvSpPr>
          <p:cNvPr id="78853" name="Rectangle 11">
            <a:extLst>
              <a:ext uri="{FF2B5EF4-FFF2-40B4-BE49-F238E27FC236}">
                <a16:creationId xmlns:a16="http://schemas.microsoft.com/office/drawing/2014/main" id="{90C5891B-F3B0-A1DE-09AA-F0288F765B38}"/>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Espace réservé du numéro de diapositive 3">
            <a:extLst>
              <a:ext uri="{FF2B5EF4-FFF2-40B4-BE49-F238E27FC236}">
                <a16:creationId xmlns:a16="http://schemas.microsoft.com/office/drawing/2014/main" id="{42C9B091-1E64-490E-894C-75D886C3E8AE}"/>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8334A60-3A0E-4CD2-B540-CB7191DD249D}" type="slidenum">
              <a:rPr lang="fr-FR" altLang="fr-FR" sz="1200">
                <a:solidFill>
                  <a:srgbClr val="898989"/>
                </a:solidFill>
              </a:rPr>
              <a:pPr algn="r" eaLnBrk="1" hangingPunct="1">
                <a:spcBef>
                  <a:spcPct val="0"/>
                </a:spcBef>
                <a:buFontTx/>
                <a:buNone/>
              </a:pPr>
              <a:t>76</a:t>
            </a:fld>
            <a:endParaRPr lang="fr-FR" altLang="fr-FR" sz="1200">
              <a:solidFill>
                <a:srgbClr val="898989"/>
              </a:solidFill>
            </a:endParaRPr>
          </a:p>
        </p:txBody>
      </p:sp>
      <p:sp>
        <p:nvSpPr>
          <p:cNvPr id="79875" name="Titre 8">
            <a:extLst>
              <a:ext uri="{FF2B5EF4-FFF2-40B4-BE49-F238E27FC236}">
                <a16:creationId xmlns:a16="http://schemas.microsoft.com/office/drawing/2014/main" id="{B11142CF-8F1C-B836-77B6-F2C27266A1AD}"/>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79876" name="ZoneTexte 5">
            <a:extLst>
              <a:ext uri="{FF2B5EF4-FFF2-40B4-BE49-F238E27FC236}">
                <a16:creationId xmlns:a16="http://schemas.microsoft.com/office/drawing/2014/main" id="{1277F01B-255F-6360-C1D1-933F1F02A912}"/>
              </a:ext>
            </a:extLst>
          </p:cNvPr>
          <p:cNvSpPr txBox="1">
            <a:spLocks noChangeArrowheads="1"/>
          </p:cNvSpPr>
          <p:nvPr/>
        </p:nvSpPr>
        <p:spPr bwMode="auto">
          <a:xfrm>
            <a:off x="381000" y="1295400"/>
            <a:ext cx="83058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None/>
            </a:pPr>
            <a:r>
              <a:rPr lang="fr-FR" altLang="fr-FR" sz="2400" b="1" u="sng">
                <a:solidFill>
                  <a:srgbClr val="000000"/>
                </a:solidFill>
                <a:latin typeface="Times New Roman" panose="02020603050405020304" pitchFamily="18" charset="0"/>
                <a:cs typeface="Times New Roman" panose="02020603050405020304" pitchFamily="18" charset="0"/>
              </a:rPr>
              <a:t>Notions de chaleur et température </a:t>
            </a:r>
            <a:r>
              <a:rPr lang="fr-FR" altLang="fr-FR" sz="2400" b="1">
                <a:latin typeface="Times New Roman" panose="02020603050405020304" pitchFamily="18" charset="0"/>
                <a:cs typeface="Times New Roman" panose="02020603050405020304" pitchFamily="18" charset="0"/>
              </a:rPr>
              <a:t>:</a:t>
            </a:r>
            <a:endParaRPr lang="fr-FR" altLang="fr-FR" sz="2400">
              <a:latin typeface="Times New Roman" panose="02020603050405020304" pitchFamily="18" charset="0"/>
              <a:cs typeface="Times New Roman" panose="02020603050405020304" pitchFamily="18" charset="0"/>
            </a:endParaRPr>
          </a:p>
          <a:p>
            <a:pPr>
              <a:spcBef>
                <a:spcPct val="0"/>
              </a:spcBef>
              <a:buFontTx/>
              <a:buNone/>
            </a:pPr>
            <a:endParaRPr lang="fr-FR" altLang="fr-FR" sz="24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F</a:t>
            </a:r>
            <a:r>
              <a:rPr lang="fr-FR" altLang="fr-FR" sz="2400">
                <a:latin typeface="Times New Roman" panose="02020603050405020304" pitchFamily="18" charset="0"/>
                <a:cs typeface="Times New Roman" panose="02020603050405020304" pitchFamily="18" charset="0"/>
              </a:rPr>
              <a:t>lux rayonné, invisible, est le danger du SP</a:t>
            </a:r>
          </a:p>
          <a:p>
            <a:pPr>
              <a:spcBef>
                <a:spcPct val="0"/>
              </a:spcBef>
              <a:buFontTx/>
              <a:buNone/>
            </a:pPr>
            <a:endParaRPr lang="fr-FR" altLang="fr-FR" sz="2400">
              <a:latin typeface="Times New Roman" panose="02020603050405020304" pitchFamily="18" charset="0"/>
              <a:cs typeface="Times New Roman" panose="02020603050405020304" pitchFamily="18" charset="0"/>
            </a:endParaRPr>
          </a:p>
          <a:p>
            <a:pPr>
              <a:spcBef>
                <a:spcPct val="0"/>
              </a:spcBef>
              <a:buFontTx/>
              <a:buNone/>
            </a:pP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P</a:t>
            </a:r>
            <a:r>
              <a:rPr lang="fr-FR" altLang="fr-FR" sz="2400">
                <a:latin typeface="Times New Roman" panose="02020603050405020304" pitchFamily="18" charset="0"/>
                <a:cs typeface="Times New Roman" panose="02020603050405020304" pitchFamily="18" charset="0"/>
              </a:rPr>
              <a:t>eut mourir dans une ambiance à 30°C et ne pas être en difficulté dans une ambiance à 100°C.</a:t>
            </a:r>
          </a:p>
          <a:p>
            <a:pPr>
              <a:spcBef>
                <a:spcPct val="0"/>
              </a:spcBef>
              <a:buFontTx/>
              <a:buNone/>
            </a:pPr>
            <a:r>
              <a:rPr lang="fr-FR" altLang="fr-FR" sz="2400">
                <a:latin typeface="Times New Roman" panose="02020603050405020304" pitchFamily="18" charset="0"/>
                <a:cs typeface="Times New Roman" panose="02020603050405020304" pitchFamily="18" charset="0"/>
              </a:rPr>
              <a:t> </a:t>
            </a:r>
          </a:p>
          <a:p>
            <a:pPr>
              <a:spcBef>
                <a:spcPct val="0"/>
              </a:spcBef>
              <a:buFontTx/>
              <a:buNone/>
            </a:pP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Times New Roman" panose="02020603050405020304" pitchFamily="18" charset="0"/>
              </a:rPr>
              <a:t>Dans les dessins ci-après la T° est la même dans la pièce mais le flux renvoyé sur le binôme différent.</a:t>
            </a:r>
          </a:p>
        </p:txBody>
      </p:sp>
      <p:sp>
        <p:nvSpPr>
          <p:cNvPr id="79877" name="Rectangle 11">
            <a:extLst>
              <a:ext uri="{FF2B5EF4-FFF2-40B4-BE49-F238E27FC236}">
                <a16:creationId xmlns:a16="http://schemas.microsoft.com/office/drawing/2014/main" id="{1E9D9BE6-39B0-3EE5-7705-A94E8A44904D}"/>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Image 1">
            <a:extLst>
              <a:ext uri="{FF2B5EF4-FFF2-40B4-BE49-F238E27FC236}">
                <a16:creationId xmlns:a16="http://schemas.microsoft.com/office/drawing/2014/main" id="{2D6B9CDD-45FF-02CC-CF8F-F4486DA702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950" y="1757363"/>
            <a:ext cx="7991475"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Espace réservé du numéro de diapositive 3">
            <a:extLst>
              <a:ext uri="{FF2B5EF4-FFF2-40B4-BE49-F238E27FC236}">
                <a16:creationId xmlns:a16="http://schemas.microsoft.com/office/drawing/2014/main" id="{2EB40573-D5F5-9306-057D-942B3A56E7D6}"/>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8517447-B4F3-4575-AB26-877476EB3EB9}" type="slidenum">
              <a:rPr lang="fr-FR" altLang="fr-FR" sz="1200">
                <a:solidFill>
                  <a:srgbClr val="898989"/>
                </a:solidFill>
              </a:rPr>
              <a:pPr algn="r" eaLnBrk="1" hangingPunct="1">
                <a:spcBef>
                  <a:spcPct val="0"/>
                </a:spcBef>
                <a:buFontTx/>
                <a:buNone/>
              </a:pPr>
              <a:t>77</a:t>
            </a:fld>
            <a:endParaRPr lang="fr-FR" altLang="fr-FR" sz="1200">
              <a:solidFill>
                <a:srgbClr val="898989"/>
              </a:solidFill>
            </a:endParaRPr>
          </a:p>
        </p:txBody>
      </p:sp>
      <p:sp>
        <p:nvSpPr>
          <p:cNvPr id="80900" name="Titre 8">
            <a:extLst>
              <a:ext uri="{FF2B5EF4-FFF2-40B4-BE49-F238E27FC236}">
                <a16:creationId xmlns:a16="http://schemas.microsoft.com/office/drawing/2014/main" id="{926774CE-7006-0DE9-A825-50BB32AD2BB9}"/>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80901" name="ZoneTexte 5">
            <a:extLst>
              <a:ext uri="{FF2B5EF4-FFF2-40B4-BE49-F238E27FC236}">
                <a16:creationId xmlns:a16="http://schemas.microsoft.com/office/drawing/2014/main" id="{F15B966D-AA20-F1FA-567A-EC24F1E80780}"/>
              </a:ext>
            </a:extLst>
          </p:cNvPr>
          <p:cNvSpPr txBox="1">
            <a:spLocks noChangeArrowheads="1"/>
          </p:cNvSpPr>
          <p:nvPr/>
        </p:nvSpPr>
        <p:spPr bwMode="auto">
          <a:xfrm>
            <a:off x="381000" y="1295400"/>
            <a:ext cx="814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None/>
            </a:pPr>
            <a:r>
              <a:rPr lang="fr-FR" altLang="fr-FR" sz="2400" b="1" u="sng">
                <a:solidFill>
                  <a:srgbClr val="000000"/>
                </a:solidFill>
                <a:latin typeface="Times New Roman" panose="02020603050405020304" pitchFamily="18" charset="0"/>
                <a:cs typeface="Times New Roman" panose="02020603050405020304" pitchFamily="18" charset="0"/>
              </a:rPr>
              <a:t>Notions de chaleur et température </a:t>
            </a:r>
            <a:r>
              <a:rPr lang="fr-FR" altLang="fr-FR" sz="2400" b="1">
                <a:latin typeface="Times New Roman" panose="02020603050405020304" pitchFamily="18" charset="0"/>
                <a:cs typeface="Times New Roman" panose="02020603050405020304" pitchFamily="18" charset="0"/>
              </a:rPr>
              <a:t>:</a:t>
            </a:r>
            <a:endParaRPr lang="fr-FR" altLang="fr-FR" sz="2400">
              <a:latin typeface="Times New Roman" panose="02020603050405020304" pitchFamily="18" charset="0"/>
              <a:cs typeface="Times New Roman" panose="02020603050405020304" pitchFamily="18" charset="0"/>
            </a:endParaRPr>
          </a:p>
        </p:txBody>
      </p:sp>
      <p:sp>
        <p:nvSpPr>
          <p:cNvPr id="80902" name="Rectangle 11">
            <a:extLst>
              <a:ext uri="{FF2B5EF4-FFF2-40B4-BE49-F238E27FC236}">
                <a16:creationId xmlns:a16="http://schemas.microsoft.com/office/drawing/2014/main" id="{134BB134-5676-4F07-5D16-92AFFD055255}"/>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80903" name="Rectangle 2">
            <a:extLst>
              <a:ext uri="{FF2B5EF4-FFF2-40B4-BE49-F238E27FC236}">
                <a16:creationId xmlns:a16="http://schemas.microsoft.com/office/drawing/2014/main" id="{269DC3FF-ED4B-D1C0-83D2-0D74C7DA409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Espace réservé du numéro de diapositive 3">
            <a:extLst>
              <a:ext uri="{FF2B5EF4-FFF2-40B4-BE49-F238E27FC236}">
                <a16:creationId xmlns:a16="http://schemas.microsoft.com/office/drawing/2014/main" id="{4E5A200B-55B7-01C3-D7B9-7219C128C695}"/>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6B8F807-7DC4-4436-8668-02DE3780923D}" type="slidenum">
              <a:rPr lang="fr-FR" altLang="fr-FR" sz="1200">
                <a:solidFill>
                  <a:srgbClr val="898989"/>
                </a:solidFill>
              </a:rPr>
              <a:pPr algn="r" eaLnBrk="1" hangingPunct="1">
                <a:spcBef>
                  <a:spcPct val="0"/>
                </a:spcBef>
                <a:buFontTx/>
                <a:buNone/>
              </a:pPr>
              <a:t>78</a:t>
            </a:fld>
            <a:endParaRPr lang="fr-FR" altLang="fr-FR" sz="1200">
              <a:solidFill>
                <a:srgbClr val="898989"/>
              </a:solidFill>
            </a:endParaRPr>
          </a:p>
        </p:txBody>
      </p:sp>
      <p:sp>
        <p:nvSpPr>
          <p:cNvPr id="81923" name="Titre 8">
            <a:extLst>
              <a:ext uri="{FF2B5EF4-FFF2-40B4-BE49-F238E27FC236}">
                <a16:creationId xmlns:a16="http://schemas.microsoft.com/office/drawing/2014/main" id="{3D1202A3-3BB3-CA0B-C061-C94C13F7A9D7}"/>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81924" name="ZoneTexte 5">
            <a:extLst>
              <a:ext uri="{FF2B5EF4-FFF2-40B4-BE49-F238E27FC236}">
                <a16:creationId xmlns:a16="http://schemas.microsoft.com/office/drawing/2014/main" id="{D378EA9C-30E7-DC58-CDCB-5F61F43D5799}"/>
              </a:ext>
            </a:extLst>
          </p:cNvPr>
          <p:cNvSpPr txBox="1">
            <a:spLocks noChangeArrowheads="1"/>
          </p:cNvSpPr>
          <p:nvPr/>
        </p:nvSpPr>
        <p:spPr bwMode="auto">
          <a:xfrm>
            <a:off x="381000" y="1295400"/>
            <a:ext cx="814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None/>
            </a:pPr>
            <a:r>
              <a:rPr lang="fr-FR" altLang="fr-FR" sz="2400" b="1" u="sng">
                <a:solidFill>
                  <a:srgbClr val="000000"/>
                </a:solidFill>
                <a:latin typeface="Times New Roman" panose="02020603050405020304" pitchFamily="18" charset="0"/>
                <a:cs typeface="Times New Roman" panose="02020603050405020304" pitchFamily="18" charset="0"/>
              </a:rPr>
              <a:t>Notions de chaleur et température </a:t>
            </a:r>
            <a:r>
              <a:rPr lang="fr-FR" altLang="fr-FR" sz="2400" b="1">
                <a:latin typeface="Times New Roman" panose="02020603050405020304" pitchFamily="18" charset="0"/>
                <a:cs typeface="Times New Roman" panose="02020603050405020304" pitchFamily="18" charset="0"/>
              </a:rPr>
              <a:t>:</a:t>
            </a:r>
            <a:endParaRPr lang="fr-FR" altLang="fr-FR" sz="2400">
              <a:latin typeface="Times New Roman" panose="02020603050405020304" pitchFamily="18" charset="0"/>
              <a:cs typeface="Times New Roman" panose="02020603050405020304" pitchFamily="18" charset="0"/>
            </a:endParaRPr>
          </a:p>
        </p:txBody>
      </p:sp>
      <p:sp>
        <p:nvSpPr>
          <p:cNvPr id="81925" name="Rectangle 11">
            <a:extLst>
              <a:ext uri="{FF2B5EF4-FFF2-40B4-BE49-F238E27FC236}">
                <a16:creationId xmlns:a16="http://schemas.microsoft.com/office/drawing/2014/main" id="{1DB97714-6B34-295D-0A2B-AA5A5B1D5C6B}"/>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81926" name="Rectangle 2">
            <a:extLst>
              <a:ext uri="{FF2B5EF4-FFF2-40B4-BE49-F238E27FC236}">
                <a16:creationId xmlns:a16="http://schemas.microsoft.com/office/drawing/2014/main" id="{4F13700D-9780-BA90-7DCB-E851FB75F32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81927" name="Picture 1">
            <a:extLst>
              <a:ext uri="{FF2B5EF4-FFF2-40B4-BE49-F238E27FC236}">
                <a16:creationId xmlns:a16="http://schemas.microsoft.com/office/drawing/2014/main" id="{D89AA3E5-2BCA-3232-887F-F9D965D48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182"/>
          <a:stretch>
            <a:fillRect/>
          </a:stretch>
        </p:blipFill>
        <p:spPr bwMode="auto">
          <a:xfrm>
            <a:off x="468313" y="1844675"/>
            <a:ext cx="8054975"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Espace réservé du numéro de diapositive 3">
            <a:extLst>
              <a:ext uri="{FF2B5EF4-FFF2-40B4-BE49-F238E27FC236}">
                <a16:creationId xmlns:a16="http://schemas.microsoft.com/office/drawing/2014/main" id="{D32D6D0C-5183-799F-8C08-BDF8F906DACA}"/>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5BFC2AD-DD2F-47E8-A0A5-128FDAD01529}" type="slidenum">
              <a:rPr lang="fr-FR" altLang="fr-FR" sz="1200">
                <a:solidFill>
                  <a:srgbClr val="898989"/>
                </a:solidFill>
              </a:rPr>
              <a:pPr algn="r" eaLnBrk="1" hangingPunct="1">
                <a:spcBef>
                  <a:spcPct val="0"/>
                </a:spcBef>
                <a:buFontTx/>
                <a:buNone/>
              </a:pPr>
              <a:t>79</a:t>
            </a:fld>
            <a:endParaRPr lang="fr-FR" altLang="fr-FR" sz="1200">
              <a:solidFill>
                <a:srgbClr val="898989"/>
              </a:solidFill>
            </a:endParaRPr>
          </a:p>
        </p:txBody>
      </p:sp>
      <p:sp>
        <p:nvSpPr>
          <p:cNvPr id="82947" name="Titre 8">
            <a:extLst>
              <a:ext uri="{FF2B5EF4-FFF2-40B4-BE49-F238E27FC236}">
                <a16:creationId xmlns:a16="http://schemas.microsoft.com/office/drawing/2014/main" id="{AE9F3A2F-9706-7B67-23FB-260D6D28A170}"/>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82948" name="ZoneTexte 5">
            <a:extLst>
              <a:ext uri="{FF2B5EF4-FFF2-40B4-BE49-F238E27FC236}">
                <a16:creationId xmlns:a16="http://schemas.microsoft.com/office/drawing/2014/main" id="{AAAEF9EA-003A-F936-5B3C-5B25CD4B2B52}"/>
              </a:ext>
            </a:extLst>
          </p:cNvPr>
          <p:cNvSpPr txBox="1">
            <a:spLocks noChangeArrowheads="1"/>
          </p:cNvSpPr>
          <p:nvPr/>
        </p:nvSpPr>
        <p:spPr bwMode="auto">
          <a:xfrm>
            <a:off x="381000" y="1295400"/>
            <a:ext cx="8305800" cy="385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None/>
            </a:pPr>
            <a:r>
              <a:rPr lang="fr-FR" altLang="fr-FR" sz="2400" b="1" u="sng">
                <a:solidFill>
                  <a:srgbClr val="000000"/>
                </a:solidFill>
                <a:latin typeface="Times New Roman" panose="02020603050405020304" pitchFamily="18" charset="0"/>
                <a:cs typeface="Times New Roman" panose="02020603050405020304" pitchFamily="18" charset="0"/>
              </a:rPr>
              <a:t>Notions de chaleur et température </a:t>
            </a:r>
            <a:r>
              <a:rPr lang="fr-FR" altLang="fr-FR" sz="2400" b="1">
                <a:latin typeface="Times New Roman" panose="02020603050405020304" pitchFamily="18" charset="0"/>
                <a:cs typeface="Times New Roman" panose="02020603050405020304" pitchFamily="18" charset="0"/>
              </a:rPr>
              <a:t>:</a:t>
            </a:r>
            <a:endParaRPr lang="fr-FR" altLang="fr-FR" sz="2400">
              <a:latin typeface="Times New Roman" panose="02020603050405020304" pitchFamily="18" charset="0"/>
              <a:cs typeface="Times New Roman" panose="02020603050405020304" pitchFamily="18" charset="0"/>
            </a:endParaRPr>
          </a:p>
          <a:p>
            <a:pPr algn="just">
              <a:buClr>
                <a:srgbClr val="D34817"/>
              </a:buClr>
              <a:buFontTx/>
              <a:buNone/>
            </a:pPr>
            <a:endParaRPr lang="fr-FR" altLang="fr-FR" sz="24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Times New Roman" panose="02020603050405020304" pitchFamily="18" charset="0"/>
              </a:rPr>
              <a:t>Dans la continuité du développement de l’incendie, le mobilier présent sous le plafond de fumées va pyrolyser.</a:t>
            </a:r>
          </a:p>
          <a:p>
            <a:pPr>
              <a:spcBef>
                <a:spcPct val="0"/>
              </a:spcBef>
              <a:buFontTx/>
              <a:buNone/>
            </a:pPr>
            <a:endParaRPr lang="fr-FR" altLang="fr-FR" sz="2400">
              <a:latin typeface="Times New Roman" panose="02020603050405020304" pitchFamily="18" charset="0"/>
              <a:cs typeface="Times New Roman" panose="02020603050405020304" pitchFamily="18" charset="0"/>
            </a:endParaRPr>
          </a:p>
          <a:p>
            <a:pPr>
              <a:spcBef>
                <a:spcPct val="0"/>
              </a:spcBef>
              <a:buFontTx/>
              <a:buNone/>
            </a:pP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Times New Roman" panose="02020603050405020304" pitchFamily="18" charset="0"/>
              </a:rPr>
              <a:t>Qu’il évolue dans 1 environnement "chaud" dans le cas d’1 pièce remplie de fumées chaudes ou "frais" dans le cas d’1 veine d’air, les T° ambiantes ne sont pas représentatives du flux thermique auquel est soumis le SP.</a:t>
            </a:r>
          </a:p>
        </p:txBody>
      </p:sp>
      <p:sp>
        <p:nvSpPr>
          <p:cNvPr id="82949" name="Rectangle 11">
            <a:extLst>
              <a:ext uri="{FF2B5EF4-FFF2-40B4-BE49-F238E27FC236}">
                <a16:creationId xmlns:a16="http://schemas.microsoft.com/office/drawing/2014/main" id="{637323AB-B810-8960-A9C8-C9BC52597BBB}"/>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u numéro de diapositive 3">
            <a:extLst>
              <a:ext uri="{FF2B5EF4-FFF2-40B4-BE49-F238E27FC236}">
                <a16:creationId xmlns:a16="http://schemas.microsoft.com/office/drawing/2014/main" id="{EF298891-BA5E-DF57-8795-F6DD94B3DBE7}"/>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74E6992-4AD1-4A06-BAB5-0366CC7AE8A4}" type="slidenum">
              <a:rPr lang="fr-FR" altLang="fr-FR" sz="1200">
                <a:solidFill>
                  <a:srgbClr val="898989"/>
                </a:solidFill>
              </a:rPr>
              <a:pPr algn="r" eaLnBrk="1" hangingPunct="1">
                <a:spcBef>
                  <a:spcPct val="0"/>
                </a:spcBef>
                <a:buFontTx/>
                <a:buNone/>
              </a:pPr>
              <a:t>8</a:t>
            </a:fld>
            <a:endParaRPr lang="fr-FR" altLang="fr-FR" sz="1200">
              <a:solidFill>
                <a:srgbClr val="898989"/>
              </a:solidFill>
            </a:endParaRPr>
          </a:p>
        </p:txBody>
      </p:sp>
      <p:sp>
        <p:nvSpPr>
          <p:cNvPr id="5" name="Titre 8">
            <a:extLst>
              <a:ext uri="{FF2B5EF4-FFF2-40B4-BE49-F238E27FC236}">
                <a16:creationId xmlns:a16="http://schemas.microsoft.com/office/drawing/2014/main" id="{82AC6212-5F78-02E8-5B70-FEC75F0CD19F}"/>
              </a:ext>
            </a:extLst>
          </p:cNvPr>
          <p:cNvSpPr>
            <a:spLocks noGrp="1"/>
          </p:cNvSpPr>
          <p:nvPr>
            <p:ph type="title" idx="4294967295"/>
          </p:nvPr>
        </p:nvSpPr>
        <p:spPr>
          <a:xfrm>
            <a:off x="250825" y="274638"/>
            <a:ext cx="8607425" cy="939800"/>
          </a:xfrm>
        </p:spPr>
        <p:txBody>
          <a:bodyPr/>
          <a:lstStyle/>
          <a:p>
            <a:pPr eaLnBrk="1" hangingPunct="1">
              <a:defRPr/>
            </a:pPr>
            <a:r>
              <a:rPr lang="fr-FR" sz="3200" b="1" dirty="0">
                <a:solidFill>
                  <a:schemeClr val="accent6">
                    <a:lumMod val="50000"/>
                  </a:schemeClr>
                </a:solidFill>
              </a:rPr>
              <a:t>Les modes de propagations</a:t>
            </a:r>
          </a:p>
        </p:txBody>
      </p:sp>
      <p:sp>
        <p:nvSpPr>
          <p:cNvPr id="10244" name="ZoneTexte 5">
            <a:extLst>
              <a:ext uri="{FF2B5EF4-FFF2-40B4-BE49-F238E27FC236}">
                <a16:creationId xmlns:a16="http://schemas.microsoft.com/office/drawing/2014/main" id="{CBC370A3-942D-3E8D-07BA-F95E3BEF7BE7}"/>
              </a:ext>
            </a:extLst>
          </p:cNvPr>
          <p:cNvSpPr txBox="1">
            <a:spLocks noChangeArrowheads="1"/>
          </p:cNvSpPr>
          <p:nvPr/>
        </p:nvSpPr>
        <p:spPr bwMode="auto">
          <a:xfrm>
            <a:off x="381000" y="1371600"/>
            <a:ext cx="381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rPr>
              <a:t>La convection :</a:t>
            </a:r>
          </a:p>
        </p:txBody>
      </p:sp>
      <p:sp>
        <p:nvSpPr>
          <p:cNvPr id="10245" name="Rectangle 1">
            <a:extLst>
              <a:ext uri="{FF2B5EF4-FFF2-40B4-BE49-F238E27FC236}">
                <a16:creationId xmlns:a16="http://schemas.microsoft.com/office/drawing/2014/main" id="{6A938628-5B5A-8C1A-9FC9-B2B54504D7B4}"/>
              </a:ext>
            </a:extLst>
          </p:cNvPr>
          <p:cNvSpPr>
            <a:spLocks noChangeArrowheads="1"/>
          </p:cNvSpPr>
          <p:nvPr/>
        </p:nvSpPr>
        <p:spPr bwMode="auto">
          <a:xfrm>
            <a:off x="457200" y="1828800"/>
            <a:ext cx="80645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50000"/>
              </a:lnSpc>
              <a:spcBef>
                <a:spcPct val="0"/>
              </a:spcBef>
              <a:buFont typeface="Wingdings" panose="05000000000000000000" pitchFamily="2" charset="2"/>
              <a:buNone/>
            </a:pPr>
            <a:r>
              <a:rPr lang="fr-FR" altLang="fr-FR" sz="2400">
                <a:latin typeface="Times New Roman" panose="02020603050405020304" pitchFamily="18" charset="0"/>
                <a:cs typeface="Calibri" panose="020F0502020204030204" pitchFamily="34" charset="0"/>
              </a:rPr>
              <a:t>Les convecteurs ou radiateurs à bain d'huile chauffent une pièce par ce phénomène</a:t>
            </a:r>
          </a:p>
        </p:txBody>
      </p:sp>
      <p:pic>
        <p:nvPicPr>
          <p:cNvPr id="10246" name="Picture 8" descr="..\..\..\doc\INC\comportement au feu\propagation feu.4.png">
            <a:extLst>
              <a:ext uri="{FF2B5EF4-FFF2-40B4-BE49-F238E27FC236}">
                <a16:creationId xmlns:a16="http://schemas.microsoft.com/office/drawing/2014/main" id="{65D52F8E-54A6-7BCF-8DBB-603D11F891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2565400"/>
            <a:ext cx="2303463" cy="361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 descr="GTOD INC_Livre 1 - Concepts Essentiels - nov2020_Page_039">
            <a:extLst>
              <a:ext uri="{FF2B5EF4-FFF2-40B4-BE49-F238E27FC236}">
                <a16:creationId xmlns:a16="http://schemas.microsoft.com/office/drawing/2014/main" id="{D5DE0CC3-2388-5583-D9E3-3957280308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291" t="62889" r="14638" b="3416"/>
          <a:stretch>
            <a:fillRect/>
          </a:stretch>
        </p:blipFill>
        <p:spPr bwMode="auto">
          <a:xfrm>
            <a:off x="2411413" y="2963863"/>
            <a:ext cx="5222875" cy="339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Espace réservé du numéro de diapositive 3">
            <a:extLst>
              <a:ext uri="{FF2B5EF4-FFF2-40B4-BE49-F238E27FC236}">
                <a16:creationId xmlns:a16="http://schemas.microsoft.com/office/drawing/2014/main" id="{D67DC2D8-3AF7-85E9-ECEC-8E833C017D8D}"/>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E2EF8AA-2888-4A71-A99D-9E725AFEA352}" type="slidenum">
              <a:rPr lang="fr-FR" altLang="fr-FR" sz="1200">
                <a:solidFill>
                  <a:srgbClr val="898989"/>
                </a:solidFill>
              </a:rPr>
              <a:pPr algn="r" eaLnBrk="1" hangingPunct="1">
                <a:spcBef>
                  <a:spcPct val="0"/>
                </a:spcBef>
                <a:buFontTx/>
                <a:buNone/>
              </a:pPr>
              <a:t>80</a:t>
            </a:fld>
            <a:endParaRPr lang="fr-FR" altLang="fr-FR" sz="1200">
              <a:solidFill>
                <a:srgbClr val="898989"/>
              </a:solidFill>
            </a:endParaRPr>
          </a:p>
        </p:txBody>
      </p:sp>
      <p:sp>
        <p:nvSpPr>
          <p:cNvPr id="83972" name="Titre 8">
            <a:extLst>
              <a:ext uri="{FF2B5EF4-FFF2-40B4-BE49-F238E27FC236}">
                <a16:creationId xmlns:a16="http://schemas.microsoft.com/office/drawing/2014/main" id="{D478702E-012E-0CA6-41D8-5F467DFB6CA5}"/>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83973" name="ZoneTexte 5">
            <a:extLst>
              <a:ext uri="{FF2B5EF4-FFF2-40B4-BE49-F238E27FC236}">
                <a16:creationId xmlns:a16="http://schemas.microsoft.com/office/drawing/2014/main" id="{DB845A7D-369D-C92E-B16F-3DAA3DA9B05B}"/>
              </a:ext>
            </a:extLst>
          </p:cNvPr>
          <p:cNvSpPr txBox="1">
            <a:spLocks noChangeArrowheads="1"/>
          </p:cNvSpPr>
          <p:nvPr/>
        </p:nvSpPr>
        <p:spPr bwMode="auto">
          <a:xfrm>
            <a:off x="381000" y="1295400"/>
            <a:ext cx="8367713"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None/>
            </a:pPr>
            <a:r>
              <a:rPr lang="fr-FR" altLang="fr-FR" sz="2400" b="1" u="sng">
                <a:solidFill>
                  <a:srgbClr val="000000"/>
                </a:solidFill>
                <a:latin typeface="Times New Roman" panose="02020603050405020304" pitchFamily="18" charset="0"/>
                <a:cs typeface="Times New Roman" panose="02020603050405020304" pitchFamily="18" charset="0"/>
              </a:rPr>
              <a:t>Notions de chaleur et température </a:t>
            </a:r>
            <a:r>
              <a:rPr lang="fr-FR" altLang="fr-FR" sz="2400" b="1">
                <a:latin typeface="Times New Roman" panose="02020603050405020304" pitchFamily="18" charset="0"/>
                <a:cs typeface="Times New Roman" panose="02020603050405020304" pitchFamily="18" charset="0"/>
              </a:rPr>
              <a:t>:</a:t>
            </a:r>
            <a:endParaRPr lang="fr-FR" altLang="fr-FR" sz="2400">
              <a:latin typeface="Times New Roman" panose="02020603050405020304" pitchFamily="18" charset="0"/>
              <a:cs typeface="Times New Roman" panose="02020603050405020304" pitchFamily="18" charset="0"/>
            </a:endParaRPr>
          </a:p>
          <a:p>
            <a:pPr algn="just">
              <a:buClr>
                <a:srgbClr val="D34817"/>
              </a:buClr>
              <a:buFontTx/>
              <a:buNone/>
            </a:pPr>
            <a:endParaRPr lang="fr-FR" altLang="fr-FR" sz="2400">
              <a:solidFill>
                <a:srgbClr val="000000"/>
              </a:solidFill>
              <a:latin typeface="Times New Roman" panose="02020603050405020304" pitchFamily="18" charset="0"/>
              <a:cs typeface="Times New Roman" panose="02020603050405020304" pitchFamily="18" charset="0"/>
            </a:endParaRPr>
          </a:p>
          <a:p>
            <a:pPr algn="just">
              <a:buClr>
                <a:srgbClr val="D34817"/>
              </a:buClr>
              <a:buFontTx/>
              <a:buNone/>
            </a:pPr>
            <a:r>
              <a:rPr lang="fr-FR" altLang="fr-FR" sz="2400">
                <a:latin typeface="Times New Roman" panose="02020603050405020304" pitchFamily="18" charset="0"/>
                <a:cs typeface="Times New Roman" panose="02020603050405020304" pitchFamily="18" charset="0"/>
              </a:rPr>
              <a:t>SP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cs typeface="Times New Roman" panose="02020603050405020304" pitchFamily="18" charset="0"/>
              </a:rPr>
              <a:t>prendre en compte les indicateurs qui lui permettront d’apprécier ce flux rayonné provenant du plafond de fumée. </a:t>
            </a:r>
          </a:p>
        </p:txBody>
      </p:sp>
      <p:sp>
        <p:nvSpPr>
          <p:cNvPr id="83974" name="Rectangle 11">
            <a:extLst>
              <a:ext uri="{FF2B5EF4-FFF2-40B4-BE49-F238E27FC236}">
                <a16:creationId xmlns:a16="http://schemas.microsoft.com/office/drawing/2014/main" id="{9985470A-8CF4-70B3-E11E-7ECEFE416CB9}"/>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83975" name="Rectangle 2">
            <a:extLst>
              <a:ext uri="{FF2B5EF4-FFF2-40B4-BE49-F238E27FC236}">
                <a16:creationId xmlns:a16="http://schemas.microsoft.com/office/drawing/2014/main" id="{A5AEC7B2-9C31-02F7-7E0A-B0D1A9BCDF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Espace réservé du numéro de diapositive 3">
            <a:extLst>
              <a:ext uri="{FF2B5EF4-FFF2-40B4-BE49-F238E27FC236}">
                <a16:creationId xmlns:a16="http://schemas.microsoft.com/office/drawing/2014/main" id="{AAF5DD52-A2CF-48FC-A9BD-25369B1FD544}"/>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998CFC2-07F2-4843-928B-A2C6338EE675}" type="slidenum">
              <a:rPr lang="fr-FR" altLang="fr-FR" sz="1200">
                <a:solidFill>
                  <a:srgbClr val="898989"/>
                </a:solidFill>
              </a:rPr>
              <a:pPr algn="r" eaLnBrk="1" hangingPunct="1">
                <a:spcBef>
                  <a:spcPct val="0"/>
                </a:spcBef>
                <a:buFontTx/>
                <a:buNone/>
              </a:pPr>
              <a:t>81</a:t>
            </a:fld>
            <a:endParaRPr lang="fr-FR" altLang="fr-FR" sz="1200">
              <a:solidFill>
                <a:srgbClr val="898989"/>
              </a:solidFill>
            </a:endParaRPr>
          </a:p>
        </p:txBody>
      </p:sp>
      <p:sp>
        <p:nvSpPr>
          <p:cNvPr id="84995" name="Titre 8">
            <a:extLst>
              <a:ext uri="{FF2B5EF4-FFF2-40B4-BE49-F238E27FC236}">
                <a16:creationId xmlns:a16="http://schemas.microsoft.com/office/drawing/2014/main" id="{19159185-A7C7-EC12-6FFA-5AB7336F68F6}"/>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84996" name="ZoneTexte 5">
            <a:extLst>
              <a:ext uri="{FF2B5EF4-FFF2-40B4-BE49-F238E27FC236}">
                <a16:creationId xmlns:a16="http://schemas.microsoft.com/office/drawing/2014/main" id="{D382EB6F-3A0D-02B2-4B45-96F78F82CC3E}"/>
              </a:ext>
            </a:extLst>
          </p:cNvPr>
          <p:cNvSpPr txBox="1">
            <a:spLocks noChangeArrowheads="1"/>
          </p:cNvSpPr>
          <p:nvPr/>
        </p:nvSpPr>
        <p:spPr bwMode="auto">
          <a:xfrm>
            <a:off x="381000" y="1295400"/>
            <a:ext cx="8147050" cy="385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None/>
            </a:pPr>
            <a:r>
              <a:rPr lang="fr-FR" altLang="fr-FR" sz="2400" b="1" u="sng">
                <a:solidFill>
                  <a:srgbClr val="000000"/>
                </a:solidFill>
                <a:latin typeface="Times New Roman" panose="02020603050405020304" pitchFamily="18" charset="0"/>
                <a:cs typeface="Times New Roman" panose="02020603050405020304" pitchFamily="18" charset="0"/>
              </a:rPr>
              <a:t>Notions de chaleur et température </a:t>
            </a:r>
            <a:r>
              <a:rPr lang="fr-FR" altLang="fr-FR" sz="2400" b="1">
                <a:latin typeface="Times New Roman" panose="02020603050405020304" pitchFamily="18" charset="0"/>
                <a:cs typeface="Times New Roman" panose="02020603050405020304" pitchFamily="18" charset="0"/>
              </a:rPr>
              <a:t>:</a:t>
            </a:r>
            <a:endParaRPr lang="fr-FR" altLang="fr-FR" sz="2400">
              <a:latin typeface="Times New Roman" panose="02020603050405020304" pitchFamily="18" charset="0"/>
              <a:cs typeface="Times New Roman" panose="02020603050405020304" pitchFamily="18" charset="0"/>
            </a:endParaRPr>
          </a:p>
          <a:p>
            <a:pPr algn="just">
              <a:buClr>
                <a:srgbClr val="D34817"/>
              </a:buClr>
              <a:buFontTx/>
              <a:buNone/>
            </a:pPr>
            <a:endParaRPr lang="fr-FR" altLang="fr-FR" sz="2400">
              <a:solidFill>
                <a:srgbClr val="000000"/>
              </a:solidFill>
              <a:latin typeface="Times New Roman" panose="02020603050405020304" pitchFamily="18" charset="0"/>
              <a:cs typeface="Times New Roman" panose="02020603050405020304" pitchFamily="18" charset="0"/>
            </a:endParaRPr>
          </a:p>
          <a:p>
            <a:pPr algn="just">
              <a:buClr>
                <a:srgbClr val="D34817"/>
              </a:buClr>
              <a:buFontTx/>
              <a:buNone/>
            </a:pPr>
            <a:endParaRPr lang="fr-FR" altLang="fr-FR" sz="2400">
              <a:solidFill>
                <a:srgbClr val="000000"/>
              </a:solidFill>
              <a:latin typeface="Times New Roman" panose="02020603050405020304" pitchFamily="18" charset="0"/>
              <a:cs typeface="Times New Roman" panose="02020603050405020304" pitchFamily="18" charset="0"/>
            </a:endParaRPr>
          </a:p>
          <a:p>
            <a:pPr algn="just">
              <a:buClr>
                <a:srgbClr val="D34817"/>
              </a:buClr>
              <a:buFontTx/>
              <a:buNone/>
            </a:pPr>
            <a:r>
              <a:rPr lang="fr-FR" altLang="fr-FR" sz="2400">
                <a:latin typeface="Times New Roman" panose="02020603050405020304" pitchFamily="18" charset="0"/>
                <a:cs typeface="Times New Roman" panose="02020603050405020304" pitchFamily="18" charset="0"/>
              </a:rPr>
              <a:t> </a:t>
            </a:r>
            <a:r>
              <a:rPr lang="fr-FR" altLang="fr-FR" sz="2400">
                <a:latin typeface="Times New Roman" panose="02020603050405020304" pitchFamily="18" charset="0"/>
                <a:cs typeface="Times New Roman" panose="02020603050405020304" pitchFamily="18" charset="0"/>
                <a:sym typeface="Wingdings" panose="05000000000000000000" pitchFamily="2" charset="2"/>
              </a:rPr>
              <a:t></a:t>
            </a:r>
            <a:r>
              <a:rPr lang="fr-FR" altLang="fr-FR" sz="2400">
                <a:latin typeface="Times New Roman" panose="02020603050405020304" pitchFamily="18" charset="0"/>
                <a:cs typeface="Times New Roman" panose="02020603050405020304" pitchFamily="18" charset="0"/>
              </a:rPr>
              <a:t> de la T° du plafond de fumée induit une </a:t>
            </a:r>
            <a:r>
              <a:rPr lang="fr-FR" altLang="fr-FR" sz="2400">
                <a:latin typeface="Times New Roman" panose="02020603050405020304" pitchFamily="18" charset="0"/>
                <a:cs typeface="Times New Roman" panose="02020603050405020304" pitchFamily="18" charset="0"/>
                <a:sym typeface="Wingdings" panose="05000000000000000000" pitchFamily="2" charset="2"/>
              </a:rPr>
              <a:t></a:t>
            </a:r>
            <a:r>
              <a:rPr lang="fr-FR" altLang="fr-FR" sz="2400">
                <a:latin typeface="Times New Roman" panose="02020603050405020304" pitchFamily="18" charset="0"/>
                <a:cs typeface="Times New Roman" panose="02020603050405020304" pitchFamily="18" charset="0"/>
              </a:rPr>
              <a:t> très significative du rayonnement. </a:t>
            </a:r>
          </a:p>
          <a:p>
            <a:pPr algn="just">
              <a:buClr>
                <a:srgbClr val="D34817"/>
              </a:buClr>
              <a:buFontTx/>
              <a:buNone/>
            </a:pPr>
            <a:endParaRPr lang="fr-FR" altLang="fr-FR" sz="2400">
              <a:latin typeface="Times New Roman" panose="02020603050405020304" pitchFamily="18" charset="0"/>
              <a:cs typeface="Times New Roman" panose="02020603050405020304" pitchFamily="18" charset="0"/>
            </a:endParaRPr>
          </a:p>
          <a:p>
            <a:pPr algn="just">
              <a:buClr>
                <a:srgbClr val="D34817"/>
              </a:buClr>
              <a:buFontTx/>
              <a:buNone/>
            </a:pPr>
            <a:endParaRPr lang="fr-FR" altLang="fr-FR" sz="2400">
              <a:latin typeface="Times New Roman" panose="02020603050405020304" pitchFamily="18" charset="0"/>
              <a:cs typeface="Times New Roman" panose="02020603050405020304" pitchFamily="18" charset="0"/>
            </a:endParaRPr>
          </a:p>
          <a:p>
            <a:pPr algn="just">
              <a:buClr>
                <a:srgbClr val="D34817"/>
              </a:buClr>
              <a:buFontTx/>
              <a:buNone/>
            </a:pPr>
            <a:r>
              <a:rPr lang="fr-FR" altLang="fr-FR" sz="2400">
                <a:latin typeface="Times New Roman" panose="02020603050405020304" pitchFamily="18" charset="0"/>
                <a:cs typeface="Times New Roman" panose="02020603050405020304" pitchFamily="18" charset="0"/>
              </a:rPr>
              <a:t>A contrario, le porte-lance qui refroidit son plafond de fumée, induit une </a:t>
            </a:r>
            <a:r>
              <a:rPr lang="fr-FR" altLang="fr-FR" sz="2400">
                <a:latin typeface="Times New Roman" panose="02020603050405020304" pitchFamily="18"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cs typeface="Times New Roman" panose="02020603050405020304" pitchFamily="18" charset="0"/>
              </a:rPr>
              <a:t>très significative de ce retour radiatif.</a:t>
            </a:r>
          </a:p>
        </p:txBody>
      </p:sp>
      <p:sp>
        <p:nvSpPr>
          <p:cNvPr id="84997" name="Rectangle 11">
            <a:extLst>
              <a:ext uri="{FF2B5EF4-FFF2-40B4-BE49-F238E27FC236}">
                <a16:creationId xmlns:a16="http://schemas.microsoft.com/office/drawing/2014/main" id="{2CCEF6F9-9483-9362-B03C-4F7D8E5F9F41}"/>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Espace réservé du numéro de diapositive 3">
            <a:extLst>
              <a:ext uri="{FF2B5EF4-FFF2-40B4-BE49-F238E27FC236}">
                <a16:creationId xmlns:a16="http://schemas.microsoft.com/office/drawing/2014/main" id="{6A7799E9-6740-7F26-2782-9627720E07FA}"/>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E9B74FC-F4D6-4FCE-B088-B9CAD5F85086}" type="slidenum">
              <a:rPr lang="fr-FR" altLang="fr-FR" sz="1200">
                <a:solidFill>
                  <a:srgbClr val="898989"/>
                </a:solidFill>
              </a:rPr>
              <a:pPr algn="r" eaLnBrk="1" hangingPunct="1">
                <a:spcBef>
                  <a:spcPct val="0"/>
                </a:spcBef>
                <a:buFontTx/>
                <a:buNone/>
              </a:pPr>
              <a:t>82</a:t>
            </a:fld>
            <a:endParaRPr lang="fr-FR" altLang="fr-FR" sz="1200">
              <a:solidFill>
                <a:srgbClr val="898989"/>
              </a:solidFill>
            </a:endParaRPr>
          </a:p>
        </p:txBody>
      </p:sp>
      <p:sp>
        <p:nvSpPr>
          <p:cNvPr id="86019" name="Titre 8">
            <a:extLst>
              <a:ext uri="{FF2B5EF4-FFF2-40B4-BE49-F238E27FC236}">
                <a16:creationId xmlns:a16="http://schemas.microsoft.com/office/drawing/2014/main" id="{A6A04DC8-0C34-33EB-0FDE-777752B87662}"/>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86020" name="ZoneTexte 5">
            <a:extLst>
              <a:ext uri="{FF2B5EF4-FFF2-40B4-BE49-F238E27FC236}">
                <a16:creationId xmlns:a16="http://schemas.microsoft.com/office/drawing/2014/main" id="{A348FBA6-B903-78B7-DA72-8FF3D260C2D1}"/>
              </a:ext>
            </a:extLst>
          </p:cNvPr>
          <p:cNvSpPr txBox="1">
            <a:spLocks noChangeArrowheads="1"/>
          </p:cNvSpPr>
          <p:nvPr/>
        </p:nvSpPr>
        <p:spPr bwMode="auto">
          <a:xfrm>
            <a:off x="381000" y="1295400"/>
            <a:ext cx="8147050"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None/>
            </a:pPr>
            <a:r>
              <a:rPr lang="fr-FR" altLang="fr-FR" sz="2400" b="1" u="sng">
                <a:solidFill>
                  <a:srgbClr val="000000"/>
                </a:solidFill>
                <a:latin typeface="Times New Roman" panose="02020603050405020304" pitchFamily="18" charset="0"/>
                <a:cs typeface="Times New Roman" panose="02020603050405020304" pitchFamily="18" charset="0"/>
              </a:rPr>
              <a:t>Notions de chaleur et température </a:t>
            </a:r>
            <a:r>
              <a:rPr lang="fr-FR" altLang="fr-FR" sz="2400" b="1">
                <a:latin typeface="Times New Roman" panose="02020603050405020304" pitchFamily="18" charset="0"/>
                <a:cs typeface="Times New Roman" panose="02020603050405020304" pitchFamily="18" charset="0"/>
              </a:rPr>
              <a:t>:</a:t>
            </a:r>
            <a:endParaRPr lang="fr-FR" altLang="fr-FR" sz="2400">
              <a:latin typeface="Times New Roman" panose="02020603050405020304" pitchFamily="18" charset="0"/>
              <a:cs typeface="Times New Roman" panose="02020603050405020304" pitchFamily="18" charset="0"/>
            </a:endParaRPr>
          </a:p>
          <a:p>
            <a:pPr algn="just">
              <a:buClr>
                <a:srgbClr val="D34817"/>
              </a:buClr>
              <a:buFontTx/>
              <a:buNone/>
            </a:pPr>
            <a:endParaRPr lang="fr-FR" altLang="fr-FR" sz="2400">
              <a:solidFill>
                <a:srgbClr val="000000"/>
              </a:solidFill>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Flux rayonné peut impacter les habitations avoisinantes :</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p:txBody>
      </p:sp>
      <p:sp>
        <p:nvSpPr>
          <p:cNvPr id="86021" name="Rectangle 11">
            <a:extLst>
              <a:ext uri="{FF2B5EF4-FFF2-40B4-BE49-F238E27FC236}">
                <a16:creationId xmlns:a16="http://schemas.microsoft.com/office/drawing/2014/main" id="{4F9C7B8D-8EDD-BCCA-125C-70396C691CE4}"/>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86022" name="Picture 1">
            <a:extLst>
              <a:ext uri="{FF2B5EF4-FFF2-40B4-BE49-F238E27FC236}">
                <a16:creationId xmlns:a16="http://schemas.microsoft.com/office/drawing/2014/main" id="{F1178AD3-CE76-7325-03BD-807F5730EF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926" t="14015" r="12636" b="67242"/>
          <a:stretch>
            <a:fillRect/>
          </a:stretch>
        </p:blipFill>
        <p:spPr bwMode="auto">
          <a:xfrm>
            <a:off x="569913" y="2835275"/>
            <a:ext cx="8164512"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ce réservé du numéro de diapositive 3">
            <a:extLst>
              <a:ext uri="{FF2B5EF4-FFF2-40B4-BE49-F238E27FC236}">
                <a16:creationId xmlns:a16="http://schemas.microsoft.com/office/drawing/2014/main" id="{4AFB5669-E35E-487C-B8A3-CAB4686DB932}"/>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2370D34-8B1F-4701-B2E7-10A8EDC9934E}" type="slidenum">
              <a:rPr lang="fr-FR" altLang="fr-FR" sz="1200">
                <a:solidFill>
                  <a:srgbClr val="898989"/>
                </a:solidFill>
              </a:rPr>
              <a:pPr algn="r" eaLnBrk="1" hangingPunct="1">
                <a:spcBef>
                  <a:spcPct val="0"/>
                </a:spcBef>
                <a:buFontTx/>
                <a:buNone/>
              </a:pPr>
              <a:t>83</a:t>
            </a:fld>
            <a:endParaRPr lang="fr-FR" altLang="fr-FR" sz="1200">
              <a:solidFill>
                <a:srgbClr val="898989"/>
              </a:solidFill>
            </a:endParaRPr>
          </a:p>
        </p:txBody>
      </p:sp>
      <p:sp>
        <p:nvSpPr>
          <p:cNvPr id="87043" name="Titre 8">
            <a:extLst>
              <a:ext uri="{FF2B5EF4-FFF2-40B4-BE49-F238E27FC236}">
                <a16:creationId xmlns:a16="http://schemas.microsoft.com/office/drawing/2014/main" id="{76C6CD7C-3C9D-6BC0-9F8B-5D70884944F4}"/>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87044" name="ZoneTexte 5">
            <a:extLst>
              <a:ext uri="{FF2B5EF4-FFF2-40B4-BE49-F238E27FC236}">
                <a16:creationId xmlns:a16="http://schemas.microsoft.com/office/drawing/2014/main" id="{DF110434-C8BC-4A50-B783-30A53DD8F93D}"/>
              </a:ext>
            </a:extLst>
          </p:cNvPr>
          <p:cNvSpPr txBox="1">
            <a:spLocks noChangeArrowheads="1"/>
          </p:cNvSpPr>
          <p:nvPr/>
        </p:nvSpPr>
        <p:spPr bwMode="auto">
          <a:xfrm>
            <a:off x="1042988" y="2924175"/>
            <a:ext cx="648176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buClr>
                <a:srgbClr val="D34817"/>
              </a:buClr>
              <a:buFontTx/>
              <a:buNone/>
            </a:pPr>
            <a:r>
              <a:rPr lang="fr-FR" altLang="fr-FR" b="1" u="sng">
                <a:solidFill>
                  <a:srgbClr val="000000"/>
                </a:solidFill>
                <a:latin typeface="Times New Roman" panose="02020603050405020304" pitchFamily="18" charset="0"/>
                <a:cs typeface="Times New Roman" panose="02020603050405020304" pitchFamily="18" charset="0"/>
              </a:rPr>
              <a:t>Les produits de combustion</a:t>
            </a:r>
            <a:endParaRPr lang="fr-FR" altLang="fr-FR">
              <a:latin typeface="Times New Roman" panose="02020603050405020304" pitchFamily="18" charset="0"/>
              <a:cs typeface="Times New Roman" panose="02020603050405020304" pitchFamily="18" charset="0"/>
            </a:endParaRPr>
          </a:p>
        </p:txBody>
      </p:sp>
      <p:sp>
        <p:nvSpPr>
          <p:cNvPr id="87045" name="Rectangle 11">
            <a:extLst>
              <a:ext uri="{FF2B5EF4-FFF2-40B4-BE49-F238E27FC236}">
                <a16:creationId xmlns:a16="http://schemas.microsoft.com/office/drawing/2014/main" id="{F359752C-E236-FA8C-E2A6-86920C8695E3}"/>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ce réservé du numéro de diapositive 3">
            <a:extLst>
              <a:ext uri="{FF2B5EF4-FFF2-40B4-BE49-F238E27FC236}">
                <a16:creationId xmlns:a16="http://schemas.microsoft.com/office/drawing/2014/main" id="{6ADFEE88-0A2E-800B-314D-6D41D8512822}"/>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1C74B29-7A94-4B84-90A3-A6E228869345}" type="slidenum">
              <a:rPr lang="fr-FR" altLang="fr-FR" sz="1200">
                <a:solidFill>
                  <a:srgbClr val="898989"/>
                </a:solidFill>
              </a:rPr>
              <a:pPr algn="r" eaLnBrk="1" hangingPunct="1">
                <a:spcBef>
                  <a:spcPct val="0"/>
                </a:spcBef>
                <a:buFontTx/>
                <a:buNone/>
              </a:pPr>
              <a:t>84</a:t>
            </a:fld>
            <a:endParaRPr lang="fr-FR" altLang="fr-FR" sz="1200">
              <a:solidFill>
                <a:srgbClr val="898989"/>
              </a:solidFill>
            </a:endParaRPr>
          </a:p>
        </p:txBody>
      </p:sp>
      <p:sp>
        <p:nvSpPr>
          <p:cNvPr id="88067" name="Titre 8">
            <a:extLst>
              <a:ext uri="{FF2B5EF4-FFF2-40B4-BE49-F238E27FC236}">
                <a16:creationId xmlns:a16="http://schemas.microsoft.com/office/drawing/2014/main" id="{9591BE71-8549-48B6-BA51-0FFF2715552E}"/>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88068" name="ZoneTexte 5">
            <a:extLst>
              <a:ext uri="{FF2B5EF4-FFF2-40B4-BE49-F238E27FC236}">
                <a16:creationId xmlns:a16="http://schemas.microsoft.com/office/drawing/2014/main" id="{6BDB5B78-0262-B3D1-621D-768C89E81A5B}"/>
              </a:ext>
            </a:extLst>
          </p:cNvPr>
          <p:cNvSpPr txBox="1">
            <a:spLocks noChangeArrowheads="1"/>
          </p:cNvSpPr>
          <p:nvPr/>
        </p:nvSpPr>
        <p:spPr bwMode="auto">
          <a:xfrm>
            <a:off x="381000" y="1295400"/>
            <a:ext cx="8305800" cy="385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None/>
            </a:pPr>
            <a:endParaRPr lang="fr-FR" altLang="fr-FR" sz="2400">
              <a:solidFill>
                <a:srgbClr val="000000"/>
              </a:solidFill>
              <a:latin typeface="Times New Roman" panose="02020603050405020304" pitchFamily="18" charset="0"/>
              <a:cs typeface="Times New Roman" panose="02020603050405020304" pitchFamily="18" charset="0"/>
            </a:endParaRPr>
          </a:p>
          <a:p>
            <a:pPr algn="just">
              <a:buClr>
                <a:srgbClr val="D34817"/>
              </a:buClr>
              <a:buFontTx/>
              <a:buNone/>
            </a:pPr>
            <a:r>
              <a:rPr lang="fr-FR" altLang="fr-FR" sz="2400" b="1" u="sng">
                <a:latin typeface="Times New Roman" panose="02020603050405020304" pitchFamily="18" charset="0"/>
                <a:cs typeface="Times New Roman" panose="02020603050405020304" pitchFamily="18" charset="0"/>
              </a:rPr>
              <a:t>La vélocité </a:t>
            </a:r>
            <a:r>
              <a:rPr lang="fr-FR" altLang="fr-FR" sz="2400" b="1">
                <a:latin typeface="Times New Roman" panose="02020603050405020304" pitchFamily="18" charset="0"/>
                <a:cs typeface="Times New Roman" panose="02020603050405020304" pitchFamily="18" charset="0"/>
              </a:rPr>
              <a:t>: </a:t>
            </a:r>
            <a:r>
              <a:rPr lang="fr-FR" altLang="fr-FR" sz="2400">
                <a:latin typeface="Times New Roman" panose="02020603050405020304" pitchFamily="18" charset="0"/>
                <a:cs typeface="Times New Roman" panose="02020603050405020304" pitchFamily="18" charset="0"/>
              </a:rPr>
              <a:t>Vitesse à laquelle les fumées sortent d’1 ouverture. </a:t>
            </a:r>
          </a:p>
          <a:p>
            <a:pPr>
              <a:spcBef>
                <a:spcPct val="0"/>
              </a:spcBef>
              <a:buFontTx/>
              <a:buNone/>
            </a:pP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P</a:t>
            </a:r>
            <a:r>
              <a:rPr lang="fr-FR" altLang="fr-FR" sz="2400">
                <a:latin typeface="Times New Roman" panose="02020603050405020304" pitchFamily="18" charset="0"/>
                <a:cs typeface="Times New Roman" panose="02020603050405020304" pitchFamily="18" charset="0"/>
              </a:rPr>
              <a:t>ression à laquelle elles sortent. </a:t>
            </a:r>
          </a:p>
          <a:p>
            <a:pPr>
              <a:spcBef>
                <a:spcPct val="0"/>
              </a:spcBef>
              <a:buFontTx/>
              <a:buNone/>
            </a:pP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Times New Roman" panose="02020603050405020304" pitchFamily="18" charset="0"/>
              </a:rPr>
              <a:t>Est liée à la T° à l’intérieur d’une pièce, + elle sera </a:t>
            </a:r>
            <a:r>
              <a:rPr lang="fr-FR" altLang="fr-FR" sz="2400">
                <a:latin typeface="Times New Roman" panose="02020603050405020304" pitchFamily="18" charset="0"/>
                <a:cs typeface="Times New Roman" panose="02020603050405020304" pitchFamily="18" charset="0"/>
                <a:sym typeface="Wingdings" panose="05000000000000000000" pitchFamily="2" charset="2"/>
              </a:rPr>
              <a:t></a:t>
            </a:r>
            <a:r>
              <a:rPr lang="fr-FR" altLang="fr-FR" sz="2400">
                <a:latin typeface="Times New Roman" panose="02020603050405020304" pitchFamily="18" charset="0"/>
                <a:cs typeface="Times New Roman" panose="02020603050405020304" pitchFamily="18" charset="0"/>
              </a:rPr>
              <a:t>, plus les fumées sortiront rapidement par les ouvertures.</a:t>
            </a:r>
          </a:p>
          <a:p>
            <a:pPr>
              <a:spcBef>
                <a:spcPct val="0"/>
              </a:spcBef>
              <a:buFontTx/>
              <a:buNone/>
            </a:pPr>
            <a:r>
              <a:rPr lang="fr-FR" altLang="fr-FR" sz="2400">
                <a:latin typeface="Times New Roman" panose="02020603050405020304" pitchFamily="18" charset="0"/>
                <a:cs typeface="Times New Roman" panose="02020603050405020304" pitchFamily="18" charset="0"/>
              </a:rPr>
              <a:t>        </a:t>
            </a:r>
          </a:p>
          <a:p>
            <a:pPr>
              <a:spcBef>
                <a:spcPct val="0"/>
              </a:spcBef>
              <a:buFontTx/>
              <a:buNone/>
            </a:pPr>
            <a:r>
              <a:rPr lang="fr-FR" altLang="fr-FR" sz="2400">
                <a:latin typeface="Times New Roman" panose="02020603050405020304" pitchFamily="18" charset="0"/>
                <a:cs typeface="Times New Roman" panose="02020603050405020304" pitchFamily="18" charset="0"/>
              </a:rPr>
              <a:t>Conditions météorologiques et aérauliques peuvent influencer la vélocité des fumées.</a:t>
            </a:r>
          </a:p>
        </p:txBody>
      </p:sp>
      <p:sp>
        <p:nvSpPr>
          <p:cNvPr id="88069" name="Rectangle 11">
            <a:extLst>
              <a:ext uri="{FF2B5EF4-FFF2-40B4-BE49-F238E27FC236}">
                <a16:creationId xmlns:a16="http://schemas.microsoft.com/office/drawing/2014/main" id="{BB172807-F3DF-2E54-B469-BA9E9CCBC387}"/>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ce réservé du numéro de diapositive 3">
            <a:extLst>
              <a:ext uri="{FF2B5EF4-FFF2-40B4-BE49-F238E27FC236}">
                <a16:creationId xmlns:a16="http://schemas.microsoft.com/office/drawing/2014/main" id="{2024404B-8AC9-FB63-7925-978B3758C0B6}"/>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40AD734-0820-41B3-BE9D-F1EA9EE94194}" type="slidenum">
              <a:rPr lang="fr-FR" altLang="fr-FR" sz="1200">
                <a:solidFill>
                  <a:srgbClr val="898989"/>
                </a:solidFill>
              </a:rPr>
              <a:pPr algn="r" eaLnBrk="1" hangingPunct="1">
                <a:spcBef>
                  <a:spcPct val="0"/>
                </a:spcBef>
                <a:buFontTx/>
                <a:buNone/>
              </a:pPr>
              <a:t>85</a:t>
            </a:fld>
            <a:endParaRPr lang="fr-FR" altLang="fr-FR" sz="1200">
              <a:solidFill>
                <a:srgbClr val="898989"/>
              </a:solidFill>
            </a:endParaRPr>
          </a:p>
        </p:txBody>
      </p:sp>
      <p:sp>
        <p:nvSpPr>
          <p:cNvPr id="89091" name="Titre 8">
            <a:extLst>
              <a:ext uri="{FF2B5EF4-FFF2-40B4-BE49-F238E27FC236}">
                <a16:creationId xmlns:a16="http://schemas.microsoft.com/office/drawing/2014/main" id="{2123240E-7615-BA4D-4DBC-1BA2C4E9FE2D}"/>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6" name="ZoneTexte 5">
            <a:extLst>
              <a:ext uri="{FF2B5EF4-FFF2-40B4-BE49-F238E27FC236}">
                <a16:creationId xmlns:a16="http://schemas.microsoft.com/office/drawing/2014/main" id="{61630EDA-62B8-DA36-5CCA-4C46F2910BC9}"/>
              </a:ext>
            </a:extLst>
          </p:cNvPr>
          <p:cNvSpPr txBox="1"/>
          <p:nvPr/>
        </p:nvSpPr>
        <p:spPr>
          <a:xfrm>
            <a:off x="381000" y="1295400"/>
            <a:ext cx="5486400" cy="3416300"/>
          </a:xfrm>
          <a:prstGeom prst="rect">
            <a:avLst/>
          </a:prstGeom>
          <a:noFill/>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20000"/>
              </a:spcBef>
              <a:buClr>
                <a:srgbClr val="D34817"/>
              </a:buClr>
              <a:defRPr/>
            </a:pPr>
            <a:r>
              <a:rPr lang="fr-FR" sz="2400" b="1" u="sng" dirty="0">
                <a:latin typeface="Times New Roman" panose="02020603050405020304" pitchFamily="18" charset="0"/>
                <a:cs typeface="Times New Roman" panose="02020603050405020304" pitchFamily="18" charset="0"/>
              </a:rPr>
              <a:t>La vélocité </a:t>
            </a:r>
            <a:r>
              <a:rPr lang="fr-FR" sz="2400" dirty="0">
                <a:latin typeface="Times New Roman" panose="02020603050405020304" pitchFamily="18" charset="0"/>
                <a:cs typeface="Times New Roman" panose="02020603050405020304" pitchFamily="18" charset="0"/>
              </a:rPr>
              <a:t>laminaire, </a:t>
            </a:r>
          </a:p>
          <a:p>
            <a:pPr>
              <a:defRPr/>
            </a:pPr>
            <a:endParaRPr lang="fr-FR"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è"/>
              <a:defRPr/>
            </a:pPr>
            <a:r>
              <a:rPr lang="fr-FR" sz="2400" dirty="0">
                <a:latin typeface="Times New Roman" panose="02020603050405020304" pitchFamily="18" charset="0"/>
                <a:cs typeface="Times New Roman" panose="02020603050405020304" pitchFamily="18" charset="0"/>
              </a:rPr>
              <a:t>Sortant lentement, indiquent que le foyer ne se trouve pas à proximité de l’ouverture. </a:t>
            </a:r>
          </a:p>
          <a:p>
            <a:pPr marL="342900" indent="-342900">
              <a:buFont typeface="Wingdings" panose="05000000000000000000" pitchFamily="2" charset="2"/>
              <a:buChar char="è"/>
              <a:defRPr/>
            </a:pPr>
            <a:endParaRPr lang="fr-FR" sz="2400" dirty="0">
              <a:latin typeface="Times New Roman" panose="02020603050405020304" pitchFamily="18" charset="0"/>
              <a:cs typeface="Times New Roman" panose="02020603050405020304" pitchFamily="18" charset="0"/>
            </a:endParaRPr>
          </a:p>
          <a:p>
            <a:pPr>
              <a:defRPr/>
            </a:pPr>
            <a:r>
              <a:rPr lang="fr-FR" sz="2400" dirty="0">
                <a:latin typeface="Times New Roman" panose="02020603050405020304" pitchFamily="18" charset="0"/>
                <a:cs typeface="Times New Roman" panose="02020603050405020304" pitchFamily="18" charset="0"/>
              </a:rPr>
              <a:t>Fumées chaudes provenant du foyer, poussent les fumées refroidies vers les ouvertures. </a:t>
            </a:r>
          </a:p>
        </p:txBody>
      </p:sp>
      <p:sp>
        <p:nvSpPr>
          <p:cNvPr id="89093" name="Rectangle 11">
            <a:extLst>
              <a:ext uri="{FF2B5EF4-FFF2-40B4-BE49-F238E27FC236}">
                <a16:creationId xmlns:a16="http://schemas.microsoft.com/office/drawing/2014/main" id="{E72671FF-A13E-5A31-7BF2-DAF325EC2607}"/>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89094" name="Image 1">
            <a:extLst>
              <a:ext uri="{FF2B5EF4-FFF2-40B4-BE49-F238E27FC236}">
                <a16:creationId xmlns:a16="http://schemas.microsoft.com/office/drawing/2014/main" id="{11973A6A-D7B4-D212-6420-C8A6A9A992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1319213"/>
            <a:ext cx="320675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Espace réservé du numéro de diapositive 3">
            <a:extLst>
              <a:ext uri="{FF2B5EF4-FFF2-40B4-BE49-F238E27FC236}">
                <a16:creationId xmlns:a16="http://schemas.microsoft.com/office/drawing/2014/main" id="{CDCD0F6B-22B8-847F-6670-F2744F7E05C0}"/>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346C254-C0C8-4BC8-847B-90D204939B3F}" type="slidenum">
              <a:rPr lang="fr-FR" altLang="fr-FR" sz="1200">
                <a:solidFill>
                  <a:srgbClr val="898989"/>
                </a:solidFill>
              </a:rPr>
              <a:pPr algn="r" eaLnBrk="1" hangingPunct="1">
                <a:spcBef>
                  <a:spcPct val="0"/>
                </a:spcBef>
                <a:buFontTx/>
                <a:buNone/>
              </a:pPr>
              <a:t>86</a:t>
            </a:fld>
            <a:endParaRPr lang="fr-FR" altLang="fr-FR" sz="1200">
              <a:solidFill>
                <a:srgbClr val="898989"/>
              </a:solidFill>
            </a:endParaRPr>
          </a:p>
        </p:txBody>
      </p:sp>
      <p:sp>
        <p:nvSpPr>
          <p:cNvPr id="90115" name="Titre 8">
            <a:extLst>
              <a:ext uri="{FF2B5EF4-FFF2-40B4-BE49-F238E27FC236}">
                <a16:creationId xmlns:a16="http://schemas.microsoft.com/office/drawing/2014/main" id="{A1598932-8A64-9B80-0BC1-4E93CD090423}"/>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90116" name="ZoneTexte 5">
            <a:extLst>
              <a:ext uri="{FF2B5EF4-FFF2-40B4-BE49-F238E27FC236}">
                <a16:creationId xmlns:a16="http://schemas.microsoft.com/office/drawing/2014/main" id="{1E68694C-7481-1A20-A88A-3718584D283F}"/>
              </a:ext>
            </a:extLst>
          </p:cNvPr>
          <p:cNvSpPr txBox="1">
            <a:spLocks noChangeArrowheads="1"/>
          </p:cNvSpPr>
          <p:nvPr/>
        </p:nvSpPr>
        <p:spPr bwMode="auto">
          <a:xfrm>
            <a:off x="381000" y="1295400"/>
            <a:ext cx="8223250" cy="437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None/>
            </a:pPr>
            <a:endParaRPr lang="fr-FR" altLang="fr-FR" sz="2400">
              <a:solidFill>
                <a:srgbClr val="000000"/>
              </a:solidFill>
              <a:latin typeface="Times New Roman" panose="02020603050405020304" pitchFamily="18" charset="0"/>
              <a:cs typeface="Times New Roman" panose="02020603050405020304" pitchFamily="18" charset="0"/>
            </a:endParaRPr>
          </a:p>
          <a:p>
            <a:pPr algn="just">
              <a:buClr>
                <a:srgbClr val="D34817"/>
              </a:buClr>
              <a:buFontTx/>
              <a:buNone/>
            </a:pPr>
            <a:r>
              <a:rPr lang="fr-FR" altLang="fr-FR" sz="2400" b="1" u="sng">
                <a:latin typeface="Times New Roman" panose="02020603050405020304" pitchFamily="18" charset="0"/>
                <a:cs typeface="Times New Roman" panose="02020603050405020304" pitchFamily="18" charset="0"/>
              </a:rPr>
              <a:t>La vélocité </a:t>
            </a:r>
            <a:r>
              <a:rPr lang="fr-FR" altLang="fr-FR" sz="2400">
                <a:latin typeface="Times New Roman" panose="02020603050405020304" pitchFamily="18" charset="0"/>
                <a:cs typeface="Times New Roman" panose="02020603050405020304" pitchFamily="18" charset="0"/>
              </a:rPr>
              <a:t>turbulente </a:t>
            </a:r>
          </a:p>
          <a:p>
            <a:pPr algn="just">
              <a:buClr>
                <a:srgbClr val="D34817"/>
              </a:buClr>
              <a:buFontTx/>
              <a:buNone/>
            </a:pPr>
            <a:endParaRPr lang="fr-FR" altLang="fr-FR" sz="2400">
              <a:latin typeface="Times New Roman" panose="02020603050405020304" pitchFamily="18" charset="0"/>
              <a:cs typeface="Times New Roman" panose="02020603050405020304" pitchFamily="18" charset="0"/>
            </a:endParaRPr>
          </a:p>
          <a:p>
            <a:pPr algn="just">
              <a:buClr>
                <a:srgbClr val="D34817"/>
              </a:buClr>
              <a:buFontTx/>
              <a:buNone/>
            </a:pPr>
            <a:r>
              <a:rPr lang="fr-FR" altLang="fr-FR" sz="2400">
                <a:latin typeface="Times New Roman" panose="02020603050405020304" pitchFamily="18" charset="0"/>
                <a:cs typeface="Times New Roman" panose="02020603050405020304" pitchFamily="18" charset="0"/>
              </a:rPr>
              <a:t>Fumées s’éloignent de l’ouverture</a:t>
            </a:r>
          </a:p>
          <a:p>
            <a:pPr algn="just">
              <a:buClr>
                <a:srgbClr val="D34817"/>
              </a:buClr>
              <a:buFontTx/>
              <a:buNone/>
            </a:pPr>
            <a:r>
              <a:rPr lang="fr-FR" altLang="fr-FR" sz="2400">
                <a:latin typeface="Times New Roman" panose="02020603050405020304" pitchFamily="18" charset="0"/>
                <a:cs typeface="Times New Roman" panose="02020603050405020304" pitchFamily="18" charset="0"/>
              </a:rPr>
              <a:t> avant de s’élever. </a:t>
            </a:r>
          </a:p>
          <a:p>
            <a:pPr algn="just">
              <a:buClr>
                <a:srgbClr val="D34817"/>
              </a:buClr>
              <a:buFontTx/>
              <a:buNone/>
            </a:pPr>
            <a:endParaRPr lang="fr-FR" altLang="fr-FR" sz="2400">
              <a:latin typeface="Times New Roman" panose="02020603050405020304" pitchFamily="18" charset="0"/>
              <a:cs typeface="Times New Roman" panose="02020603050405020304" pitchFamily="18" charset="0"/>
            </a:endParaRPr>
          </a:p>
          <a:p>
            <a:pPr algn="just">
              <a:buClr>
                <a:srgbClr val="D34817"/>
              </a:buClr>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E</a:t>
            </a:r>
            <a:r>
              <a:rPr lang="fr-FR" altLang="fr-FR" sz="2400">
                <a:latin typeface="Times New Roman" panose="02020603050405020304" pitchFamily="18" charset="0"/>
                <a:cs typeface="Times New Roman" panose="02020603050405020304" pitchFamily="18" charset="0"/>
              </a:rPr>
              <a:t>ffets de « bouillonnement/ tourbillonnement ». </a:t>
            </a:r>
          </a:p>
          <a:p>
            <a:pPr algn="just">
              <a:buClr>
                <a:srgbClr val="D34817"/>
              </a:buClr>
              <a:buFontTx/>
              <a:buNone/>
            </a:pPr>
            <a:endParaRPr lang="fr-FR" altLang="fr-FR" sz="2400">
              <a:latin typeface="Times New Roman" panose="02020603050405020304" pitchFamily="18" charset="0"/>
              <a:cs typeface="Times New Roman" panose="02020603050405020304" pitchFamily="18" charset="0"/>
            </a:endParaRPr>
          </a:p>
          <a:p>
            <a:pPr algn="just">
              <a:buClr>
                <a:srgbClr val="D34817"/>
              </a:buClr>
              <a:buFontTx/>
              <a:buNone/>
            </a:pPr>
            <a:r>
              <a:rPr lang="fr-FR" altLang="fr-FR" sz="2400">
                <a:latin typeface="Times New Roman" panose="02020603050405020304" pitchFamily="18" charset="0"/>
                <a:cs typeface="Times New Roman" panose="02020603050405020304" pitchFamily="18" charset="0"/>
              </a:rPr>
              <a:t>Phénomène est dû à une T° élevée. Il peut être à supposer que le foyer est à proximité de l’ouverture. </a:t>
            </a:r>
          </a:p>
        </p:txBody>
      </p:sp>
      <p:sp>
        <p:nvSpPr>
          <p:cNvPr id="90117" name="Rectangle 11">
            <a:extLst>
              <a:ext uri="{FF2B5EF4-FFF2-40B4-BE49-F238E27FC236}">
                <a16:creationId xmlns:a16="http://schemas.microsoft.com/office/drawing/2014/main" id="{362BD5CF-42FF-A691-0EB7-4DB1718A8417}"/>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90118" name="Image 2">
            <a:extLst>
              <a:ext uri="{FF2B5EF4-FFF2-40B4-BE49-F238E27FC236}">
                <a16:creationId xmlns:a16="http://schemas.microsoft.com/office/drawing/2014/main" id="{B47731C8-E01B-D277-C735-26BDC38029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91" r="17766" b="11829"/>
          <a:stretch>
            <a:fillRect/>
          </a:stretch>
        </p:blipFill>
        <p:spPr bwMode="auto">
          <a:xfrm>
            <a:off x="4625975" y="1295400"/>
            <a:ext cx="4137025"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Espace réservé du numéro de diapositive 3">
            <a:extLst>
              <a:ext uri="{FF2B5EF4-FFF2-40B4-BE49-F238E27FC236}">
                <a16:creationId xmlns:a16="http://schemas.microsoft.com/office/drawing/2014/main" id="{7D951247-04F0-6166-DD23-2F0D4A8E0B14}"/>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CBE20F4-4EF7-4B39-9E74-6758B1BB12AD}" type="slidenum">
              <a:rPr lang="fr-FR" altLang="fr-FR" sz="1200">
                <a:solidFill>
                  <a:srgbClr val="898989"/>
                </a:solidFill>
              </a:rPr>
              <a:pPr algn="r" eaLnBrk="1" hangingPunct="1">
                <a:spcBef>
                  <a:spcPct val="0"/>
                </a:spcBef>
                <a:buFontTx/>
                <a:buNone/>
              </a:pPr>
              <a:t>87</a:t>
            </a:fld>
            <a:endParaRPr lang="fr-FR" altLang="fr-FR" sz="1200">
              <a:solidFill>
                <a:srgbClr val="898989"/>
              </a:solidFill>
            </a:endParaRPr>
          </a:p>
        </p:txBody>
      </p:sp>
      <p:sp>
        <p:nvSpPr>
          <p:cNvPr id="91139" name="Titre 8">
            <a:extLst>
              <a:ext uri="{FF2B5EF4-FFF2-40B4-BE49-F238E27FC236}">
                <a16:creationId xmlns:a16="http://schemas.microsoft.com/office/drawing/2014/main" id="{9A0D58C9-9658-619D-C563-B1F8BEE183CC}"/>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91140" name="ZoneTexte 5">
            <a:extLst>
              <a:ext uri="{FF2B5EF4-FFF2-40B4-BE49-F238E27FC236}">
                <a16:creationId xmlns:a16="http://schemas.microsoft.com/office/drawing/2014/main" id="{E94C4C52-21BE-19F4-3BA9-9CC512F6E793}"/>
              </a:ext>
            </a:extLst>
          </p:cNvPr>
          <p:cNvSpPr txBox="1">
            <a:spLocks noChangeArrowheads="1"/>
          </p:cNvSpPr>
          <p:nvPr/>
        </p:nvSpPr>
        <p:spPr bwMode="auto">
          <a:xfrm>
            <a:off x="381000" y="1295400"/>
            <a:ext cx="814705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None/>
            </a:pPr>
            <a:endParaRPr lang="fr-FR" altLang="fr-FR" sz="2400">
              <a:solidFill>
                <a:srgbClr val="000000"/>
              </a:solidFill>
              <a:latin typeface="Times New Roman" panose="02020603050405020304" pitchFamily="18" charset="0"/>
              <a:cs typeface="Times New Roman" panose="02020603050405020304" pitchFamily="18" charset="0"/>
            </a:endParaRPr>
          </a:p>
          <a:p>
            <a:pPr algn="just">
              <a:buClr>
                <a:srgbClr val="D34817"/>
              </a:buClr>
              <a:buFontTx/>
              <a:buNone/>
            </a:pPr>
            <a:r>
              <a:rPr lang="fr-FR" altLang="fr-FR" sz="2400" b="1" u="sng">
                <a:latin typeface="Times New Roman" panose="02020603050405020304" pitchFamily="18" charset="0"/>
                <a:cs typeface="Times New Roman" panose="02020603050405020304" pitchFamily="18" charset="0"/>
              </a:rPr>
              <a:t>La vélocité</a:t>
            </a:r>
          </a:p>
          <a:p>
            <a:pPr algn="just">
              <a:buClr>
                <a:srgbClr val="D34817"/>
              </a:buClr>
              <a:buFontTx/>
              <a:buNone/>
            </a:pPr>
            <a:endParaRPr lang="fr-FR" altLang="fr-FR" sz="2400" b="1" u="sng">
              <a:solidFill>
                <a:srgbClr val="000000"/>
              </a:solidFill>
              <a:latin typeface="Times New Roman" panose="02020603050405020304" pitchFamily="18" charset="0"/>
              <a:cs typeface="Times New Roman" panose="02020603050405020304" pitchFamily="18" charset="0"/>
            </a:endParaRPr>
          </a:p>
          <a:p>
            <a:pPr algn="just">
              <a:buClr>
                <a:srgbClr val="D34817"/>
              </a:buClr>
              <a:buFontTx/>
              <a:buNone/>
            </a:pPr>
            <a:r>
              <a:rPr lang="fr-FR" altLang="fr-FR" sz="2400">
                <a:latin typeface="Times New Roman" panose="02020603050405020304" pitchFamily="18" charset="0"/>
                <a:cs typeface="Calibri" panose="020F0502020204030204" pitchFamily="34" charset="0"/>
                <a:sym typeface="Wingdings" panose="05000000000000000000" pitchFamily="2" charset="2"/>
              </a:rPr>
              <a:t> Indicateurs </a:t>
            </a:r>
            <a:r>
              <a:rPr lang="fr-FR" altLang="fr-FR" sz="2400">
                <a:latin typeface="Times New Roman" panose="02020603050405020304" pitchFamily="18" charset="0"/>
                <a:cs typeface="Times New Roman" panose="02020603050405020304" pitchFamily="18" charset="0"/>
              </a:rPr>
              <a:t>visuels qui ne peuvent pas déterminer dans quel volume se traduira la 1</a:t>
            </a:r>
            <a:r>
              <a:rPr lang="fr-FR" altLang="fr-FR" sz="2400" baseline="30000">
                <a:latin typeface="Times New Roman" panose="02020603050405020304" pitchFamily="18" charset="0"/>
                <a:cs typeface="Times New Roman" panose="02020603050405020304" pitchFamily="18" charset="0"/>
              </a:rPr>
              <a:t>ère</a:t>
            </a:r>
            <a:r>
              <a:rPr lang="fr-FR" altLang="fr-FR" sz="2400">
                <a:latin typeface="Times New Roman" panose="02020603050405020304" pitchFamily="18" charset="0"/>
                <a:cs typeface="Times New Roman" panose="02020603050405020304" pitchFamily="18" charset="0"/>
              </a:rPr>
              <a:t>  inflammation. </a:t>
            </a:r>
          </a:p>
          <a:p>
            <a:pPr algn="just">
              <a:buClr>
                <a:srgbClr val="D34817"/>
              </a:buClr>
              <a:buFontTx/>
              <a:buNone/>
            </a:pPr>
            <a:endParaRPr lang="fr-FR" altLang="fr-FR" sz="2400">
              <a:latin typeface="Times New Roman" panose="02020603050405020304" pitchFamily="18" charset="0"/>
              <a:cs typeface="Times New Roman" panose="02020603050405020304" pitchFamily="18" charset="0"/>
            </a:endParaRPr>
          </a:p>
          <a:p>
            <a:pPr algn="just">
              <a:buClr>
                <a:srgbClr val="D34817"/>
              </a:buClr>
              <a:buFontTx/>
              <a:buNone/>
            </a:pPr>
            <a:r>
              <a:rPr lang="fr-FR" altLang="fr-FR" sz="2400">
                <a:latin typeface="Times New Roman" panose="02020603050405020304" pitchFamily="18" charset="0"/>
                <a:cs typeface="Times New Roman" panose="02020603050405020304" pitchFamily="18" charset="0"/>
              </a:rPr>
              <a:t>Concentration aura toute son importance pour que l’inflammation se produise.</a:t>
            </a:r>
          </a:p>
        </p:txBody>
      </p:sp>
      <p:sp>
        <p:nvSpPr>
          <p:cNvPr id="91141" name="Rectangle 11">
            <a:extLst>
              <a:ext uri="{FF2B5EF4-FFF2-40B4-BE49-F238E27FC236}">
                <a16:creationId xmlns:a16="http://schemas.microsoft.com/office/drawing/2014/main" id="{046D7F52-1354-4941-1C0E-0C4E9F9744B7}"/>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Espace réservé du numéro de diapositive 3">
            <a:extLst>
              <a:ext uri="{FF2B5EF4-FFF2-40B4-BE49-F238E27FC236}">
                <a16:creationId xmlns:a16="http://schemas.microsoft.com/office/drawing/2014/main" id="{8D2BF749-19C2-75E0-0AB8-F97BBEC0832F}"/>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03E73B4-5808-4CE4-A8EB-9122290A34F6}" type="slidenum">
              <a:rPr lang="fr-FR" altLang="fr-FR" sz="1200">
                <a:solidFill>
                  <a:srgbClr val="898989"/>
                </a:solidFill>
              </a:rPr>
              <a:pPr algn="r" eaLnBrk="1" hangingPunct="1">
                <a:spcBef>
                  <a:spcPct val="0"/>
                </a:spcBef>
                <a:buFontTx/>
                <a:buNone/>
              </a:pPr>
              <a:t>88</a:t>
            </a:fld>
            <a:endParaRPr lang="fr-FR" altLang="fr-FR" sz="1200">
              <a:solidFill>
                <a:srgbClr val="898989"/>
              </a:solidFill>
            </a:endParaRPr>
          </a:p>
        </p:txBody>
      </p:sp>
      <p:sp>
        <p:nvSpPr>
          <p:cNvPr id="92163" name="Titre 8">
            <a:extLst>
              <a:ext uri="{FF2B5EF4-FFF2-40B4-BE49-F238E27FC236}">
                <a16:creationId xmlns:a16="http://schemas.microsoft.com/office/drawing/2014/main" id="{CBF3E3E4-797E-A0EB-4710-8B62E3618584}"/>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6" name="ZoneTexte 5">
            <a:extLst>
              <a:ext uri="{FF2B5EF4-FFF2-40B4-BE49-F238E27FC236}">
                <a16:creationId xmlns:a16="http://schemas.microsoft.com/office/drawing/2014/main" id="{F923F6C6-5F3D-BB95-B9FB-C26174C2B6CB}"/>
              </a:ext>
            </a:extLst>
          </p:cNvPr>
          <p:cNvSpPr txBox="1"/>
          <p:nvPr/>
        </p:nvSpPr>
        <p:spPr>
          <a:xfrm>
            <a:off x="381000" y="1295400"/>
            <a:ext cx="8477250" cy="4229100"/>
          </a:xfrm>
          <a:prstGeom prst="rect">
            <a:avLst/>
          </a:prstGeom>
          <a:noFill/>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20000"/>
              </a:spcBef>
              <a:buClr>
                <a:srgbClr val="D34817"/>
              </a:buClr>
              <a:defRPr/>
            </a:pPr>
            <a:r>
              <a:rPr lang="fr-FR" sz="2400" b="1" u="sng" dirty="0">
                <a:latin typeface="Times New Roman" panose="02020603050405020304" pitchFamily="18" charset="0"/>
                <a:cs typeface="Times New Roman" panose="02020603050405020304" pitchFamily="18" charset="0"/>
              </a:rPr>
              <a:t>Volume et pouvoir fumigène </a:t>
            </a:r>
          </a:p>
          <a:p>
            <a:pPr algn="just">
              <a:spcBef>
                <a:spcPct val="20000"/>
              </a:spcBef>
              <a:buClr>
                <a:srgbClr val="D34817"/>
              </a:buClr>
              <a:defRPr/>
            </a:pPr>
            <a:endParaRPr lang="fr-FR" altLang="fr-FR" sz="2400" b="1" u="sng" dirty="0">
              <a:solidFill>
                <a:srgbClr val="000000"/>
              </a:solidFill>
              <a:latin typeface="Times New Roman" panose="02020603050405020304" pitchFamily="18" charset="0"/>
              <a:cs typeface="Times New Roman" panose="02020603050405020304" pitchFamily="18" charset="0"/>
            </a:endParaRPr>
          </a:p>
          <a:p>
            <a:pPr>
              <a:defRPr/>
            </a:pPr>
            <a:r>
              <a:rPr lang="fr-FR" sz="2400" dirty="0">
                <a:latin typeface="Times New Roman" panose="02020603050405020304" pitchFamily="18" charset="0"/>
                <a:cs typeface="Times New Roman" panose="02020603050405020304" pitchFamily="18" charset="0"/>
              </a:rPr>
              <a:t>V </a:t>
            </a:r>
            <a:r>
              <a:rPr lang="fr-FR" altLang="fr-FR" sz="2400" dirty="0">
                <a:latin typeface="Times New Roman" panose="02020603050405020304" pitchFamily="18" charset="0"/>
                <a:cs typeface="Calibri" panose="020F0502020204030204" pitchFamily="34" charset="0"/>
                <a:sym typeface="Wingdings" panose="05000000000000000000" pitchFamily="2" charset="2"/>
              </a:rPr>
              <a:t> </a:t>
            </a:r>
            <a:r>
              <a:rPr lang="fr-FR" sz="2400" dirty="0">
                <a:latin typeface="Times New Roman" panose="02020603050405020304" pitchFamily="18" charset="0"/>
                <a:cs typeface="Times New Roman" panose="02020603050405020304" pitchFamily="18" charset="0"/>
              </a:rPr>
              <a:t>quantité de fumée que dégage un incendie.</a:t>
            </a:r>
          </a:p>
          <a:p>
            <a:pPr>
              <a:defRPr/>
            </a:pPr>
            <a:r>
              <a:rPr lang="fr-FR" sz="2400" dirty="0">
                <a:latin typeface="Times New Roman" panose="02020603050405020304" pitchFamily="18" charset="0"/>
                <a:cs typeface="Times New Roman" panose="02020603050405020304" pitchFamily="18" charset="0"/>
              </a:rPr>
              <a:t> </a:t>
            </a:r>
          </a:p>
          <a:p>
            <a:pPr>
              <a:defRPr/>
            </a:pPr>
            <a:r>
              <a:rPr lang="fr-FR" sz="2400" dirty="0">
                <a:latin typeface="Times New Roman" panose="02020603050405020304" pitchFamily="18" charset="0"/>
                <a:cs typeface="Times New Roman" panose="02020603050405020304" pitchFamily="18" charset="0"/>
              </a:rPr>
              <a:t>A l’intérieur d’une structure, les fumées vont alors s’accumuler et cela aura pour conséquence d’</a:t>
            </a:r>
            <a:r>
              <a:rPr lang="fr-FR" sz="2400" dirty="0">
                <a:latin typeface="Times New Roman" panose="02020603050405020304" pitchFamily="18" charset="0"/>
                <a:cs typeface="Times New Roman" panose="02020603050405020304" pitchFamily="18" charset="0"/>
                <a:sym typeface="Wingdings" panose="05000000000000000000" pitchFamily="2" charset="2"/>
              </a:rPr>
              <a:t></a:t>
            </a:r>
            <a:r>
              <a:rPr lang="fr-FR" sz="2400" dirty="0">
                <a:latin typeface="Times New Roman" panose="02020603050405020304" pitchFamily="18" charset="0"/>
                <a:cs typeface="Times New Roman" panose="02020603050405020304" pitchFamily="18" charset="0"/>
              </a:rPr>
              <a:t> la pression intérieure. </a:t>
            </a:r>
          </a:p>
          <a:p>
            <a:pPr>
              <a:defRPr/>
            </a:pPr>
            <a:r>
              <a:rPr lang="fr-FR" sz="2400" dirty="0">
                <a:latin typeface="Times New Roman" panose="02020603050405020304" pitchFamily="18" charset="0"/>
                <a:cs typeface="Times New Roman" panose="02020603050405020304" pitchFamily="18" charset="0"/>
              </a:rPr>
              <a:t> </a:t>
            </a:r>
          </a:p>
          <a:p>
            <a:pPr marL="342900" indent="-342900">
              <a:buFont typeface="Wingdings" panose="05000000000000000000" pitchFamily="2" charset="2"/>
              <a:buChar char="è"/>
              <a:defRPr/>
            </a:pPr>
            <a:r>
              <a:rPr lang="fr-FR" sz="2400" dirty="0">
                <a:latin typeface="Times New Roman" panose="02020603050405020304" pitchFamily="18" charset="0"/>
                <a:cs typeface="Times New Roman" panose="02020603050405020304" pitchFamily="18" charset="0"/>
              </a:rPr>
              <a:t>Certains matériaux sont + fumigènes que d’autres.</a:t>
            </a:r>
          </a:p>
          <a:p>
            <a:pPr marL="342900" indent="-342900">
              <a:buFont typeface="Wingdings" panose="05000000000000000000" pitchFamily="2" charset="2"/>
              <a:buChar char="è"/>
              <a:defRPr/>
            </a:pPr>
            <a:endParaRPr lang="fr-FR" sz="2400" dirty="0">
              <a:latin typeface="Times New Roman" panose="02020603050405020304" pitchFamily="18" charset="0"/>
              <a:cs typeface="Times New Roman" panose="02020603050405020304" pitchFamily="18" charset="0"/>
            </a:endParaRPr>
          </a:p>
          <a:p>
            <a:pPr>
              <a:defRPr/>
            </a:pPr>
            <a:r>
              <a:rPr lang="fr-FR" sz="2400" dirty="0">
                <a:latin typeface="Times New Roman" panose="02020603050405020304" pitchFamily="18" charset="0"/>
                <a:cs typeface="Calibri" panose="020F0502020204030204" pitchFamily="34" charset="0"/>
                <a:sym typeface="Wingdings" panose="05000000000000000000" pitchFamily="2" charset="2"/>
              </a:rPr>
              <a:t>M</a:t>
            </a:r>
            <a:r>
              <a:rPr lang="fr-FR" sz="2400" dirty="0">
                <a:latin typeface="Times New Roman" panose="02020603050405020304" pitchFamily="18" charset="0"/>
                <a:cs typeface="Times New Roman" panose="02020603050405020304" pitchFamily="18" charset="0"/>
              </a:rPr>
              <a:t>atériaux composés à base de pétrole (hydrocarbures) qui sont des matériaux synthétiques qui dégagent beaucoup de fumées.</a:t>
            </a:r>
          </a:p>
        </p:txBody>
      </p:sp>
      <p:sp>
        <p:nvSpPr>
          <p:cNvPr id="92165" name="Rectangle 11">
            <a:extLst>
              <a:ext uri="{FF2B5EF4-FFF2-40B4-BE49-F238E27FC236}">
                <a16:creationId xmlns:a16="http://schemas.microsoft.com/office/drawing/2014/main" id="{03EE085C-59A0-7BA1-944F-15AD7F06E8E0}"/>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92166" name="Picture 7">
            <a:extLst>
              <a:ext uri="{FF2B5EF4-FFF2-40B4-BE49-F238E27FC236}">
                <a16:creationId xmlns:a16="http://schemas.microsoft.com/office/drawing/2014/main" id="{67D758C0-712C-C343-6C54-326305255A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00" y="1295400"/>
            <a:ext cx="219075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ce réservé du numéro de diapositive 3">
            <a:extLst>
              <a:ext uri="{FF2B5EF4-FFF2-40B4-BE49-F238E27FC236}">
                <a16:creationId xmlns:a16="http://schemas.microsoft.com/office/drawing/2014/main" id="{D2EE7650-C929-FA3C-D3B4-D4999A8F9DCC}"/>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5A91A50-79D7-4E41-82F8-1F1AA3A5ABE3}" type="slidenum">
              <a:rPr lang="fr-FR" altLang="fr-FR" sz="1200">
                <a:solidFill>
                  <a:srgbClr val="898989"/>
                </a:solidFill>
              </a:rPr>
              <a:pPr algn="r" eaLnBrk="1" hangingPunct="1">
                <a:spcBef>
                  <a:spcPct val="0"/>
                </a:spcBef>
                <a:buFontTx/>
                <a:buNone/>
              </a:pPr>
              <a:t>89</a:t>
            </a:fld>
            <a:endParaRPr lang="fr-FR" altLang="fr-FR" sz="1200">
              <a:solidFill>
                <a:srgbClr val="898989"/>
              </a:solidFill>
            </a:endParaRPr>
          </a:p>
        </p:txBody>
      </p:sp>
      <p:sp>
        <p:nvSpPr>
          <p:cNvPr id="93187" name="Titre 8">
            <a:extLst>
              <a:ext uri="{FF2B5EF4-FFF2-40B4-BE49-F238E27FC236}">
                <a16:creationId xmlns:a16="http://schemas.microsoft.com/office/drawing/2014/main" id="{02F6C8AC-1932-4925-B565-28FB1D0AC45F}"/>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93188" name="ZoneTexte 5">
            <a:extLst>
              <a:ext uri="{FF2B5EF4-FFF2-40B4-BE49-F238E27FC236}">
                <a16:creationId xmlns:a16="http://schemas.microsoft.com/office/drawing/2014/main" id="{6B0CA1B6-8D39-8C02-4BB5-842348FFD828}"/>
              </a:ext>
            </a:extLst>
          </p:cNvPr>
          <p:cNvSpPr txBox="1">
            <a:spLocks noChangeArrowheads="1"/>
          </p:cNvSpPr>
          <p:nvPr/>
        </p:nvSpPr>
        <p:spPr bwMode="auto">
          <a:xfrm>
            <a:off x="381000" y="1295400"/>
            <a:ext cx="847725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None/>
            </a:pPr>
            <a:r>
              <a:rPr lang="fr-FR" altLang="fr-FR" sz="2400" b="1" u="sng">
                <a:latin typeface="Times New Roman" panose="02020603050405020304" pitchFamily="18" charset="0"/>
                <a:cs typeface="Times New Roman" panose="02020603050405020304" pitchFamily="18" charset="0"/>
              </a:rPr>
              <a:t>Volume et pouvoir fumigène </a:t>
            </a:r>
          </a:p>
          <a:p>
            <a:pPr>
              <a:spcBef>
                <a:spcPct val="0"/>
              </a:spcBef>
              <a:buFontTx/>
              <a:buNone/>
            </a:pP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Times New Roman" panose="02020603050405020304" pitchFamily="18" charset="0"/>
              </a:rPr>
              <a:t>Modernisation des matériaux fait que les </a:t>
            </a:r>
          </a:p>
          <a:p>
            <a:pPr>
              <a:spcBef>
                <a:spcPct val="0"/>
              </a:spcBef>
              <a:buFontTx/>
              <a:buNone/>
            </a:pPr>
            <a:r>
              <a:rPr lang="fr-FR" altLang="fr-FR" sz="2400">
                <a:latin typeface="Times New Roman" panose="02020603050405020304" pitchFamily="18" charset="0"/>
                <a:cs typeface="Times New Roman" panose="02020603050405020304" pitchFamily="18" charset="0"/>
              </a:rPr>
              <a:t>structures sont souvent meublées avec des </a:t>
            </a:r>
          </a:p>
          <a:p>
            <a:pPr>
              <a:spcBef>
                <a:spcPct val="0"/>
              </a:spcBef>
              <a:buFontTx/>
              <a:buNone/>
            </a:pPr>
            <a:r>
              <a:rPr lang="fr-FR" altLang="fr-FR" sz="2400">
                <a:latin typeface="Times New Roman" panose="02020603050405020304" pitchFamily="18" charset="0"/>
                <a:cs typeface="Times New Roman" panose="02020603050405020304" pitchFamily="18" charset="0"/>
              </a:rPr>
              <a:t>matériaux plutôt synthétiques. </a:t>
            </a:r>
          </a:p>
          <a:p>
            <a:pPr>
              <a:spcBef>
                <a:spcPct val="0"/>
              </a:spcBef>
              <a:buFontTx/>
              <a:buNone/>
            </a:pP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Calibri" panose="020F0502020204030204" pitchFamily="34" charset="0"/>
                <a:sym typeface="Wingdings" panose="05000000000000000000" pitchFamily="2" charset="2"/>
              </a:rPr>
              <a:t> </a:t>
            </a:r>
            <a:r>
              <a:rPr lang="fr-FR" altLang="fr-FR" sz="2400">
                <a:latin typeface="Times New Roman" panose="02020603050405020304" pitchFamily="18" charset="0"/>
                <a:cs typeface="Times New Roman" panose="02020603050405020304" pitchFamily="18" charset="0"/>
              </a:rPr>
              <a:t>le volume de fumées pourra être important. </a:t>
            </a:r>
          </a:p>
          <a:p>
            <a:pPr>
              <a:spcBef>
                <a:spcPct val="0"/>
              </a:spcBef>
              <a:buFontTx/>
              <a:buNone/>
            </a:pPr>
            <a:r>
              <a:rPr lang="fr-FR" altLang="fr-FR" sz="2400">
                <a:latin typeface="Times New Roman" panose="02020603050405020304" pitchFamily="18" charset="0"/>
                <a:cs typeface="Times New Roman" panose="02020603050405020304" pitchFamily="18" charset="0"/>
              </a:rPr>
              <a:t> </a:t>
            </a:r>
          </a:p>
          <a:p>
            <a:pPr>
              <a:spcBef>
                <a:spcPct val="0"/>
              </a:spcBef>
              <a:buFontTx/>
              <a:buNone/>
            </a:pPr>
            <a:r>
              <a:rPr lang="fr-FR" altLang="fr-FR" sz="2400">
                <a:latin typeface="Times New Roman" panose="02020603050405020304" pitchFamily="18" charset="0"/>
                <a:cs typeface="Times New Roman" panose="02020603050405020304" pitchFamily="18" charset="0"/>
              </a:rPr>
              <a:t>Il est alors à retenir que plus la fumée sera chaude, plus la pression et le volume seront élevés dans la pièce concernée.</a:t>
            </a:r>
          </a:p>
        </p:txBody>
      </p:sp>
      <p:sp>
        <p:nvSpPr>
          <p:cNvPr id="93189" name="Rectangle 11">
            <a:extLst>
              <a:ext uri="{FF2B5EF4-FFF2-40B4-BE49-F238E27FC236}">
                <a16:creationId xmlns:a16="http://schemas.microsoft.com/office/drawing/2014/main" id="{200FD92C-C3A6-7A24-91DD-64A79B5F2469}"/>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93190" name="Picture 1">
            <a:extLst>
              <a:ext uri="{FF2B5EF4-FFF2-40B4-BE49-F238E27FC236}">
                <a16:creationId xmlns:a16="http://schemas.microsoft.com/office/drawing/2014/main" id="{1E74ECCD-4E84-E47B-DFF7-9EB161FC2A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4200" y="1295400"/>
            <a:ext cx="307975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Espace réservé du numéro de diapositive 3">
            <a:extLst>
              <a:ext uri="{FF2B5EF4-FFF2-40B4-BE49-F238E27FC236}">
                <a16:creationId xmlns:a16="http://schemas.microsoft.com/office/drawing/2014/main" id="{46B89278-727E-98D3-DD5F-27B5FA81A852}"/>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B835DEA-7167-4F62-A5D2-A9908937DFA9}" type="slidenum">
              <a:rPr lang="fr-FR" altLang="fr-FR" sz="1200">
                <a:solidFill>
                  <a:srgbClr val="898989"/>
                </a:solidFill>
              </a:rPr>
              <a:pPr algn="r" eaLnBrk="1" hangingPunct="1">
                <a:spcBef>
                  <a:spcPct val="0"/>
                </a:spcBef>
                <a:buFontTx/>
                <a:buNone/>
              </a:pPr>
              <a:t>9</a:t>
            </a:fld>
            <a:endParaRPr lang="fr-FR" altLang="fr-FR" sz="1200">
              <a:solidFill>
                <a:srgbClr val="898989"/>
              </a:solidFill>
            </a:endParaRPr>
          </a:p>
        </p:txBody>
      </p:sp>
      <p:sp>
        <p:nvSpPr>
          <p:cNvPr id="5" name="Titre 8">
            <a:extLst>
              <a:ext uri="{FF2B5EF4-FFF2-40B4-BE49-F238E27FC236}">
                <a16:creationId xmlns:a16="http://schemas.microsoft.com/office/drawing/2014/main" id="{5F018C4B-089E-9D98-4DC9-CED3F3F1C432}"/>
              </a:ext>
            </a:extLst>
          </p:cNvPr>
          <p:cNvSpPr>
            <a:spLocks noGrp="1"/>
          </p:cNvSpPr>
          <p:nvPr>
            <p:ph type="title" idx="4294967295"/>
          </p:nvPr>
        </p:nvSpPr>
        <p:spPr>
          <a:xfrm>
            <a:off x="250825" y="274638"/>
            <a:ext cx="8607425" cy="939800"/>
          </a:xfrm>
        </p:spPr>
        <p:txBody>
          <a:bodyPr/>
          <a:lstStyle/>
          <a:p>
            <a:pPr eaLnBrk="1" hangingPunct="1">
              <a:defRPr/>
            </a:pPr>
            <a:r>
              <a:rPr lang="fr-FR" sz="3200" b="1" dirty="0">
                <a:solidFill>
                  <a:schemeClr val="accent6">
                    <a:lumMod val="50000"/>
                  </a:schemeClr>
                </a:solidFill>
              </a:rPr>
              <a:t>Les modes de propagations</a:t>
            </a:r>
          </a:p>
        </p:txBody>
      </p:sp>
      <p:sp>
        <p:nvSpPr>
          <p:cNvPr id="11268" name="ZoneTexte 5">
            <a:extLst>
              <a:ext uri="{FF2B5EF4-FFF2-40B4-BE49-F238E27FC236}">
                <a16:creationId xmlns:a16="http://schemas.microsoft.com/office/drawing/2014/main" id="{C94298B9-3D6B-86D7-0AC9-813FC129C8F5}"/>
              </a:ext>
            </a:extLst>
          </p:cNvPr>
          <p:cNvSpPr txBox="1">
            <a:spLocks noChangeArrowheads="1"/>
          </p:cNvSpPr>
          <p:nvPr/>
        </p:nvSpPr>
        <p:spPr bwMode="auto">
          <a:xfrm>
            <a:off x="381000" y="1371600"/>
            <a:ext cx="381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rPr>
              <a:t>La convection :</a:t>
            </a:r>
          </a:p>
        </p:txBody>
      </p:sp>
      <p:sp>
        <p:nvSpPr>
          <p:cNvPr id="11269" name="Rectangle 1">
            <a:extLst>
              <a:ext uri="{FF2B5EF4-FFF2-40B4-BE49-F238E27FC236}">
                <a16:creationId xmlns:a16="http://schemas.microsoft.com/office/drawing/2014/main" id="{5A3DEAC2-4011-B15C-D8C4-516414A1750E}"/>
              </a:ext>
            </a:extLst>
          </p:cNvPr>
          <p:cNvSpPr>
            <a:spLocks noChangeArrowheads="1"/>
          </p:cNvSpPr>
          <p:nvPr/>
        </p:nvSpPr>
        <p:spPr bwMode="auto">
          <a:xfrm>
            <a:off x="381000" y="1905000"/>
            <a:ext cx="80645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50000"/>
              </a:lnSpc>
              <a:spcBef>
                <a:spcPct val="0"/>
              </a:spcBef>
              <a:buFont typeface="Wingdings" panose="05000000000000000000" pitchFamily="2" charset="2"/>
              <a:buNone/>
            </a:pPr>
            <a:r>
              <a:rPr lang="fr-FR" altLang="fr-FR" sz="2400">
                <a:latin typeface="Times New Roman" panose="02020603050405020304" pitchFamily="18" charset="0"/>
                <a:cs typeface="Calibri" panose="020F0502020204030204" pitchFamily="34" charset="0"/>
              </a:rPr>
              <a:t>Incendie, </a:t>
            </a:r>
            <a:r>
              <a:rPr lang="fr-FR" altLang="fr-FR" sz="2400">
                <a:latin typeface="Times New Roman" panose="02020603050405020304" pitchFamily="18" charset="0"/>
                <a:cs typeface="Calibri" panose="020F0502020204030204" pitchFamily="34" charset="0"/>
                <a:sym typeface="Wingdings" panose="05000000000000000000" pitchFamily="2" charset="2"/>
              </a:rPr>
              <a:t></a:t>
            </a:r>
            <a:r>
              <a:rPr lang="fr-FR" altLang="fr-FR" sz="2400">
                <a:latin typeface="Times New Roman" panose="02020603050405020304" pitchFamily="18" charset="0"/>
                <a:cs typeface="Calibri" panose="020F0502020204030204" pitchFamily="34" charset="0"/>
              </a:rPr>
              <a:t>concerne les fumées et gaz chauds</a:t>
            </a:r>
          </a:p>
          <a:p>
            <a:pPr algn="just">
              <a:lnSpc>
                <a:spcPct val="150000"/>
              </a:lnSpc>
              <a:spcBef>
                <a:spcPct val="0"/>
              </a:spcBef>
              <a:buFont typeface="Wingdings" panose="05000000000000000000" pitchFamily="2" charset="2"/>
              <a:buNone/>
            </a:pPr>
            <a:r>
              <a:rPr lang="fr-FR" altLang="fr-FR" sz="2400">
                <a:latin typeface="Times New Roman" panose="02020603050405020304" pitchFamily="18" charset="0"/>
                <a:cs typeface="Calibri" panose="020F0502020204030204" pitchFamily="34" charset="0"/>
              </a:rPr>
              <a:t>Circulation des gaz chauds </a:t>
            </a:r>
            <a:r>
              <a:rPr lang="fr-FR" altLang="fr-FR" sz="2400">
                <a:latin typeface="Times New Roman" panose="02020603050405020304" pitchFamily="18" charset="0"/>
                <a:cs typeface="Calibri" panose="020F0502020204030204" pitchFamily="34" charset="0"/>
                <a:sym typeface="Wingdings" panose="05000000000000000000" pitchFamily="2" charset="2"/>
              </a:rPr>
              <a:t> </a:t>
            </a:r>
            <a:r>
              <a:rPr lang="fr-FR" altLang="fr-FR" sz="2400">
                <a:latin typeface="Times New Roman" panose="02020603050405020304" pitchFamily="18" charset="0"/>
                <a:cs typeface="Calibri" panose="020F0502020204030204" pitchFamily="34" charset="0"/>
              </a:rPr>
              <a:t>vers les points hauts disponibles.</a:t>
            </a:r>
            <a:r>
              <a:rPr lang="fr-FR" altLang="fr-FR" sz="2400">
                <a:latin typeface="Times New Roman" panose="02020603050405020304" pitchFamily="18" charset="0"/>
                <a:cs typeface="Arial" panose="020B0604020202020204" pitchFamily="34" charset="0"/>
              </a:rPr>
              <a:t> </a:t>
            </a:r>
          </a:p>
        </p:txBody>
      </p:sp>
      <p:pic>
        <p:nvPicPr>
          <p:cNvPr id="11270" name="Picture 2" descr="http://www.nist.gov/fire/images/firefighter_convection_1.jpg">
            <a:extLst>
              <a:ext uri="{FF2B5EF4-FFF2-40B4-BE49-F238E27FC236}">
                <a16:creationId xmlns:a16="http://schemas.microsoft.com/office/drawing/2014/main" id="{7A40B7BE-1613-DC55-4696-A87B20372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3213100"/>
            <a:ext cx="505460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Espace réservé du numéro de diapositive 3">
            <a:extLst>
              <a:ext uri="{FF2B5EF4-FFF2-40B4-BE49-F238E27FC236}">
                <a16:creationId xmlns:a16="http://schemas.microsoft.com/office/drawing/2014/main" id="{298B7E8F-5752-ED59-10DF-E0FA358CD87F}"/>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50656EE-2EA9-4C80-8795-AE15C55E5A1A}" type="slidenum">
              <a:rPr lang="fr-FR" altLang="fr-FR" sz="1200">
                <a:solidFill>
                  <a:srgbClr val="898989"/>
                </a:solidFill>
              </a:rPr>
              <a:pPr algn="r" eaLnBrk="1" hangingPunct="1">
                <a:spcBef>
                  <a:spcPct val="0"/>
                </a:spcBef>
                <a:buFontTx/>
                <a:buNone/>
              </a:pPr>
              <a:t>90</a:t>
            </a:fld>
            <a:endParaRPr lang="fr-FR" altLang="fr-FR" sz="1200">
              <a:solidFill>
                <a:srgbClr val="898989"/>
              </a:solidFill>
            </a:endParaRPr>
          </a:p>
        </p:txBody>
      </p:sp>
      <p:sp>
        <p:nvSpPr>
          <p:cNvPr id="94211" name="Titre 8">
            <a:extLst>
              <a:ext uri="{FF2B5EF4-FFF2-40B4-BE49-F238E27FC236}">
                <a16:creationId xmlns:a16="http://schemas.microsoft.com/office/drawing/2014/main" id="{31261945-F092-B135-2B7B-2111D0C91F58}"/>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94212" name="ZoneTexte 5">
            <a:extLst>
              <a:ext uri="{FF2B5EF4-FFF2-40B4-BE49-F238E27FC236}">
                <a16:creationId xmlns:a16="http://schemas.microsoft.com/office/drawing/2014/main" id="{3C81938A-77A3-A416-657B-060E9BDC6E98}"/>
              </a:ext>
            </a:extLst>
          </p:cNvPr>
          <p:cNvSpPr txBox="1">
            <a:spLocks noChangeArrowheads="1"/>
          </p:cNvSpPr>
          <p:nvPr/>
        </p:nvSpPr>
        <p:spPr bwMode="auto">
          <a:xfrm>
            <a:off x="381000" y="1295400"/>
            <a:ext cx="8147050"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None/>
            </a:pPr>
            <a:r>
              <a:rPr lang="fr-FR" altLang="fr-FR" sz="2400" b="1" u="sng">
                <a:latin typeface="Times New Roman" panose="02020603050405020304" pitchFamily="18" charset="0"/>
                <a:cs typeface="Times New Roman" panose="02020603050405020304" pitchFamily="18" charset="0"/>
              </a:rPr>
              <a:t>Hauteur de plafond de fumée ou plan neutre</a:t>
            </a:r>
            <a:endParaRPr lang="fr-FR" altLang="fr-FR" sz="2400">
              <a:latin typeface="Times New Roman" panose="02020603050405020304" pitchFamily="18" charset="0"/>
              <a:cs typeface="Times New Roman" panose="02020603050405020304" pitchFamily="18" charset="0"/>
            </a:endParaRPr>
          </a:p>
          <a:p>
            <a:pPr algn="just">
              <a:buClr>
                <a:srgbClr val="D34817"/>
              </a:buClr>
              <a:buFontTx/>
              <a:buNone/>
            </a:pPr>
            <a:endParaRPr lang="fr-FR" altLang="fr-FR" sz="24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Times New Roman" panose="02020603050405020304" pitchFamily="18" charset="0"/>
              </a:rPr>
              <a:t>plan neutre est l’interface entre le plafond de fumées et la veine d’air.</a:t>
            </a:r>
          </a:p>
          <a:p>
            <a:pPr>
              <a:spcBef>
                <a:spcPct val="0"/>
              </a:spcBef>
              <a:buFontTx/>
              <a:buNone/>
            </a:pPr>
            <a:r>
              <a:rPr lang="fr-FR" altLang="fr-FR" sz="2400">
                <a:latin typeface="Times New Roman" panose="02020603050405020304" pitchFamily="18" charset="0"/>
                <a:cs typeface="Times New Roman" panose="02020603050405020304" pitchFamily="18" charset="0"/>
              </a:rPr>
              <a:t> </a:t>
            </a:r>
          </a:p>
          <a:p>
            <a:pPr>
              <a:spcBef>
                <a:spcPct val="0"/>
              </a:spcBef>
              <a:buFontTx/>
              <a:buNone/>
            </a:pPr>
            <a:r>
              <a:rPr lang="fr-FR" altLang="fr-FR" sz="2400">
                <a:latin typeface="Times New Roman" panose="02020603050405020304" pitchFamily="18" charset="0"/>
                <a:cs typeface="Times New Roman" panose="02020603050405020304" pitchFamily="18" charset="0"/>
              </a:rPr>
              <a:t>Plus la T° sera </a:t>
            </a:r>
            <a:r>
              <a:rPr lang="fr-FR" altLang="fr-FR" sz="2400">
                <a:latin typeface="Times New Roman" panose="02020603050405020304" pitchFamily="18" charset="0"/>
                <a:cs typeface="Times New Roman" panose="02020603050405020304" pitchFamily="18" charset="0"/>
                <a:sym typeface="Wingdings" panose="05000000000000000000" pitchFamily="2" charset="2"/>
              </a:rPr>
              <a:t></a:t>
            </a:r>
            <a:r>
              <a:rPr lang="fr-FR" altLang="fr-FR" sz="2400">
                <a:latin typeface="Times New Roman" panose="02020603050405020304" pitchFamily="18" charset="0"/>
                <a:cs typeface="Times New Roman" panose="02020603050405020304" pitchFamily="18" charset="0"/>
              </a:rPr>
              <a:t>, plus l’espace occupé par les fumées sera important, faisant descendre ainsi le </a:t>
            </a:r>
          </a:p>
          <a:p>
            <a:pPr>
              <a:spcBef>
                <a:spcPct val="0"/>
              </a:spcBef>
              <a:buFontTx/>
              <a:buNone/>
            </a:pPr>
            <a:r>
              <a:rPr lang="fr-FR" altLang="fr-FR" sz="2400">
                <a:latin typeface="Times New Roman" panose="02020603050405020304" pitchFamily="18" charset="0"/>
                <a:cs typeface="Times New Roman" panose="02020603050405020304" pitchFamily="18" charset="0"/>
              </a:rPr>
              <a:t>plafond de fumées.</a:t>
            </a:r>
          </a:p>
        </p:txBody>
      </p:sp>
      <p:sp>
        <p:nvSpPr>
          <p:cNvPr id="94213" name="Rectangle 11">
            <a:extLst>
              <a:ext uri="{FF2B5EF4-FFF2-40B4-BE49-F238E27FC236}">
                <a16:creationId xmlns:a16="http://schemas.microsoft.com/office/drawing/2014/main" id="{C063FF8F-54F9-1E23-E6C0-76F481944276}"/>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94214" name="Picture 1">
            <a:extLst>
              <a:ext uri="{FF2B5EF4-FFF2-40B4-BE49-F238E27FC236}">
                <a16:creationId xmlns:a16="http://schemas.microsoft.com/office/drawing/2014/main" id="{AE53349F-6A67-29BB-AAEE-A522AEAC62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1150" y="3714750"/>
            <a:ext cx="3467100"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4215" name="AutoShape 2">
            <a:extLst>
              <a:ext uri="{FF2B5EF4-FFF2-40B4-BE49-F238E27FC236}">
                <a16:creationId xmlns:a16="http://schemas.microsoft.com/office/drawing/2014/main" id="{40A6A28F-C7AB-9258-EC32-AA4C137676B7}"/>
              </a:ext>
            </a:extLst>
          </p:cNvPr>
          <p:cNvCxnSpPr>
            <a:cxnSpLocks noChangeShapeType="1"/>
          </p:cNvCxnSpPr>
          <p:nvPr/>
        </p:nvCxnSpPr>
        <p:spPr bwMode="auto">
          <a:xfrm>
            <a:off x="5003800" y="4248150"/>
            <a:ext cx="3943350" cy="44450"/>
          </a:xfrm>
          <a:prstGeom prst="straightConnector1">
            <a:avLst/>
          </a:prstGeom>
          <a:noFill/>
          <a:ln w="28575">
            <a:solidFill>
              <a:srgbClr val="7030A0"/>
            </a:solidFill>
            <a:round/>
            <a:headEnd/>
            <a:tailEnd/>
          </a:ln>
          <a:extLst>
            <a:ext uri="{909E8E84-426E-40DD-AFC4-6F175D3DCCD1}">
              <a14:hiddenFill xmlns:a14="http://schemas.microsoft.com/office/drawing/2010/main">
                <a:noFill/>
              </a14:hiddenFill>
            </a:ext>
          </a:extLst>
        </p:spPr>
      </p:cxn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Espace réservé du numéro de diapositive 3">
            <a:extLst>
              <a:ext uri="{FF2B5EF4-FFF2-40B4-BE49-F238E27FC236}">
                <a16:creationId xmlns:a16="http://schemas.microsoft.com/office/drawing/2014/main" id="{02386E0D-C2D9-A0DF-FE42-C498CADE0509}"/>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F24F045-FDBA-47D0-BC81-6854446E4806}" type="slidenum">
              <a:rPr lang="fr-FR" altLang="fr-FR" sz="1200">
                <a:solidFill>
                  <a:srgbClr val="898989"/>
                </a:solidFill>
              </a:rPr>
              <a:pPr algn="r" eaLnBrk="1" hangingPunct="1">
                <a:spcBef>
                  <a:spcPct val="0"/>
                </a:spcBef>
                <a:buFontTx/>
                <a:buNone/>
              </a:pPr>
              <a:t>91</a:t>
            </a:fld>
            <a:endParaRPr lang="fr-FR" altLang="fr-FR" sz="1200">
              <a:solidFill>
                <a:srgbClr val="898989"/>
              </a:solidFill>
            </a:endParaRPr>
          </a:p>
        </p:txBody>
      </p:sp>
      <p:sp>
        <p:nvSpPr>
          <p:cNvPr id="95235" name="Titre 8">
            <a:extLst>
              <a:ext uri="{FF2B5EF4-FFF2-40B4-BE49-F238E27FC236}">
                <a16:creationId xmlns:a16="http://schemas.microsoft.com/office/drawing/2014/main" id="{2E8D49B4-9E33-6BA5-09AF-48847603E9ED}"/>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95236" name="ZoneTexte 5">
            <a:extLst>
              <a:ext uri="{FF2B5EF4-FFF2-40B4-BE49-F238E27FC236}">
                <a16:creationId xmlns:a16="http://schemas.microsoft.com/office/drawing/2014/main" id="{915B26A7-3324-B04D-9544-F09B98DE0888}"/>
              </a:ext>
            </a:extLst>
          </p:cNvPr>
          <p:cNvSpPr txBox="1">
            <a:spLocks noChangeArrowheads="1"/>
          </p:cNvSpPr>
          <p:nvPr/>
        </p:nvSpPr>
        <p:spPr bwMode="auto">
          <a:xfrm>
            <a:off x="381000" y="1295400"/>
            <a:ext cx="81470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None/>
            </a:pPr>
            <a:r>
              <a:rPr lang="fr-FR" altLang="fr-FR" sz="2400" b="1" u="sng">
                <a:latin typeface="Times New Roman" panose="02020603050405020304" pitchFamily="18" charset="0"/>
                <a:cs typeface="Times New Roman" panose="02020603050405020304" pitchFamily="18" charset="0"/>
              </a:rPr>
              <a:t>Hauteur de plafond de fumée ou plan neutre</a:t>
            </a: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Times New Roman" panose="02020603050405020304" pitchFamily="18" charset="0"/>
              </a:rPr>
              <a:t> </a:t>
            </a:r>
          </a:p>
          <a:p>
            <a:pPr>
              <a:spcBef>
                <a:spcPct val="0"/>
              </a:spcBef>
              <a:buFontTx/>
              <a:buNone/>
            </a:pPr>
            <a:r>
              <a:rPr lang="fr-FR" altLang="fr-FR" sz="2400">
                <a:latin typeface="Times New Roman" panose="02020603050405020304" pitchFamily="18" charset="0"/>
                <a:cs typeface="Times New Roman" panose="02020603050405020304" pitchFamily="18" charset="0"/>
              </a:rPr>
              <a:t>Plafond de fumées se créé de la façon suivante :</a:t>
            </a:r>
          </a:p>
          <a:p>
            <a:pPr>
              <a:spcBef>
                <a:spcPct val="0"/>
              </a:spcBef>
              <a:buFontTx/>
              <a:buNone/>
            </a:pPr>
            <a:r>
              <a:rPr lang="fr-FR" altLang="fr-FR" sz="2400">
                <a:latin typeface="Times New Roman" panose="02020603050405020304" pitchFamily="18" charset="0"/>
                <a:cs typeface="Times New Roman" panose="02020603050405020304" pitchFamily="18" charset="0"/>
              </a:rPr>
              <a:t> </a:t>
            </a:r>
          </a:p>
          <a:p>
            <a:pPr>
              <a:spcBef>
                <a:spcPct val="0"/>
              </a:spcBef>
              <a:buFontTx/>
              <a:buNone/>
            </a:pPr>
            <a:r>
              <a:rPr lang="fr-FR" altLang="fr-FR" sz="2400">
                <a:latin typeface="Times New Roman" panose="02020603050405020304" pitchFamily="18" charset="0"/>
                <a:cs typeface="Times New Roman" panose="02020603050405020304" pitchFamily="18" charset="0"/>
              </a:rPr>
              <a:t>Fumée chaude monte puis est contrainte par le plafond et les murs. </a:t>
            </a:r>
          </a:p>
          <a:p>
            <a:pPr>
              <a:spcBef>
                <a:spcPct val="0"/>
              </a:spcBef>
              <a:buFontTx/>
              <a:buNone/>
            </a:pPr>
            <a:r>
              <a:rPr lang="fr-FR" altLang="fr-FR" sz="2400">
                <a:latin typeface="Times New Roman" panose="02020603050405020304" pitchFamily="18" charset="0"/>
                <a:cs typeface="Times New Roman" panose="02020603050405020304" pitchFamily="18" charset="0"/>
              </a:rPr>
              <a:t>A leurs contacts, la fumée se refroidit puis redescend en formant une tête de champignon.</a:t>
            </a:r>
          </a:p>
          <a:p>
            <a:pPr>
              <a:spcBef>
                <a:spcPct val="0"/>
              </a:spcBef>
              <a:buFontTx/>
              <a:buNone/>
            </a:pPr>
            <a:r>
              <a:rPr lang="fr-FR" altLang="fr-FR" sz="2400">
                <a:latin typeface="Times New Roman" panose="02020603050405020304" pitchFamily="18" charset="0"/>
                <a:cs typeface="Times New Roman" panose="02020603050405020304" pitchFamily="18" charset="0"/>
              </a:rPr>
              <a:t> </a:t>
            </a:r>
          </a:p>
          <a:p>
            <a:pPr>
              <a:spcBef>
                <a:spcPct val="0"/>
              </a:spcBef>
              <a:buFontTx/>
              <a:buNone/>
            </a:pPr>
            <a:r>
              <a:rPr lang="fr-FR" altLang="fr-FR" sz="2400">
                <a:latin typeface="Times New Roman" panose="02020603050405020304" pitchFamily="18" charset="0"/>
                <a:cs typeface="Times New Roman" panose="02020603050405020304" pitchFamily="18" charset="0"/>
              </a:rPr>
              <a:t>Lorsque le plafond et les murs ont atteint la même T° que les fumées, celles-ci descendent de manière linéaire. </a:t>
            </a:r>
          </a:p>
          <a:p>
            <a:pPr>
              <a:spcBef>
                <a:spcPct val="0"/>
              </a:spcBef>
              <a:buFontTx/>
              <a:buNone/>
            </a:pPr>
            <a:r>
              <a:rPr lang="fr-FR" altLang="fr-FR" sz="2400">
                <a:latin typeface="Times New Roman" panose="02020603050405020304" pitchFamily="18" charset="0"/>
                <a:cs typeface="Times New Roman" panose="02020603050405020304" pitchFamily="18" charset="0"/>
              </a:rPr>
              <a:t>C’est à ce moment-là que le plan neutre se forme.</a:t>
            </a:r>
          </a:p>
        </p:txBody>
      </p:sp>
      <p:sp>
        <p:nvSpPr>
          <p:cNvPr id="95237" name="Rectangle 11">
            <a:extLst>
              <a:ext uri="{FF2B5EF4-FFF2-40B4-BE49-F238E27FC236}">
                <a16:creationId xmlns:a16="http://schemas.microsoft.com/office/drawing/2014/main" id="{A7D9C783-5662-6754-022F-36ABB83B9E65}"/>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Espace réservé du numéro de diapositive 3">
            <a:extLst>
              <a:ext uri="{FF2B5EF4-FFF2-40B4-BE49-F238E27FC236}">
                <a16:creationId xmlns:a16="http://schemas.microsoft.com/office/drawing/2014/main" id="{0A4DCCE5-607D-0301-3E48-E3F39FC35668}"/>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E0EB923-C884-45D8-B6CC-9B7B9E61E6B7}" type="slidenum">
              <a:rPr lang="fr-FR" altLang="fr-FR" sz="1200">
                <a:solidFill>
                  <a:srgbClr val="898989"/>
                </a:solidFill>
              </a:rPr>
              <a:pPr algn="r" eaLnBrk="1" hangingPunct="1">
                <a:spcBef>
                  <a:spcPct val="0"/>
                </a:spcBef>
                <a:buFontTx/>
                <a:buNone/>
              </a:pPr>
              <a:t>92</a:t>
            </a:fld>
            <a:endParaRPr lang="fr-FR" altLang="fr-FR" sz="1200">
              <a:solidFill>
                <a:srgbClr val="898989"/>
              </a:solidFill>
            </a:endParaRPr>
          </a:p>
        </p:txBody>
      </p:sp>
      <p:sp>
        <p:nvSpPr>
          <p:cNvPr id="96259" name="Titre 8">
            <a:extLst>
              <a:ext uri="{FF2B5EF4-FFF2-40B4-BE49-F238E27FC236}">
                <a16:creationId xmlns:a16="http://schemas.microsoft.com/office/drawing/2014/main" id="{F00CC447-9E16-0E24-A981-C1B07F5364C5}"/>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96260" name="ZoneTexte 5">
            <a:extLst>
              <a:ext uri="{FF2B5EF4-FFF2-40B4-BE49-F238E27FC236}">
                <a16:creationId xmlns:a16="http://schemas.microsoft.com/office/drawing/2014/main" id="{77FCC8AF-7671-563A-CD97-4FA6BB1D8ABC}"/>
              </a:ext>
            </a:extLst>
          </p:cNvPr>
          <p:cNvSpPr txBox="1">
            <a:spLocks noChangeArrowheads="1"/>
          </p:cNvSpPr>
          <p:nvPr/>
        </p:nvSpPr>
        <p:spPr bwMode="auto">
          <a:xfrm>
            <a:off x="381000" y="1295400"/>
            <a:ext cx="836771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 typeface="Arial" panose="020B0604020202020204" pitchFamily="34" charset="0"/>
              <a:buNone/>
            </a:pPr>
            <a:r>
              <a:rPr lang="fr-FR" altLang="fr-FR" sz="2400" b="1" u="sng">
                <a:latin typeface="Times New Roman" panose="02020603050405020304" pitchFamily="18" charset="0"/>
                <a:cs typeface="Times New Roman" panose="02020603050405020304" pitchFamily="18" charset="0"/>
              </a:rPr>
              <a:t>Hauteur de plafond de fumée ou plan neutre</a:t>
            </a:r>
          </a:p>
          <a:p>
            <a:pPr>
              <a:spcBef>
                <a:spcPct val="0"/>
              </a:spcBef>
              <a:buFontTx/>
              <a:buNone/>
            </a:pP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Times New Roman" panose="02020603050405020304" pitchFamily="18" charset="0"/>
              </a:rPr>
              <a:t>Observation de ce plan neutre peut permettre de définir l’avancement du développement de l’incendie :</a:t>
            </a:r>
          </a:p>
          <a:p>
            <a:pPr>
              <a:spcBef>
                <a:spcPct val="0"/>
              </a:spcBef>
              <a:buFontTx/>
              <a:buNone/>
            </a:pPr>
            <a:r>
              <a:rPr lang="fr-FR" altLang="fr-FR" sz="2400">
                <a:latin typeface="Times New Roman" panose="02020603050405020304" pitchFamily="18" charset="0"/>
                <a:cs typeface="Times New Roman" panose="02020603050405020304" pitchFamily="18" charset="0"/>
              </a:rPr>
              <a:t> </a:t>
            </a:r>
          </a:p>
          <a:p>
            <a:pPr>
              <a:spcBef>
                <a:spcPct val="0"/>
              </a:spcBef>
              <a:buFontTx/>
              <a:buNone/>
            </a:pPr>
            <a:r>
              <a:rPr lang="fr-FR" altLang="fr-FR" sz="2400">
                <a:latin typeface="Times New Roman" panose="02020603050405020304" pitchFamily="18" charset="0"/>
                <a:cs typeface="Times New Roman" panose="02020603050405020304" pitchFamily="18" charset="0"/>
              </a:rPr>
              <a:t>  </a:t>
            </a:r>
          </a:p>
          <a:p>
            <a:pPr>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cs typeface="Times New Roman" panose="02020603050405020304" pitchFamily="18" charset="0"/>
              </a:rPr>
              <a:t>Si le plan neutre descend rapidement, l’incendie peut être en phase de progression.</a:t>
            </a:r>
          </a:p>
          <a:p>
            <a:pPr>
              <a:spcBef>
                <a:spcPct val="0"/>
              </a:spcBef>
              <a:buFontTx/>
              <a:buNone/>
            </a:pPr>
            <a:endParaRPr lang="fr-FR" altLang="fr-FR" sz="2400">
              <a:latin typeface="Times New Roman" panose="02020603050405020304" pitchFamily="18" charset="0"/>
              <a:cs typeface="Times New Roman" panose="02020603050405020304" pitchFamily="18" charset="0"/>
            </a:endParaRPr>
          </a:p>
          <a:p>
            <a:pPr>
              <a:spcBef>
                <a:spcPct val="0"/>
              </a:spcBef>
              <a:buFontTx/>
              <a:buNone/>
            </a:pP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Calibri" panose="020F0502020204030204" pitchFamily="34" charset="0"/>
                <a:sym typeface="Wingdings" panose="05000000000000000000" pitchFamily="2" charset="2"/>
              </a:rPr>
              <a:t> </a:t>
            </a:r>
            <a:r>
              <a:rPr lang="fr-FR" altLang="fr-FR" sz="2400">
                <a:latin typeface="Times New Roman" panose="02020603050405020304" pitchFamily="18" charset="0"/>
                <a:cs typeface="Times New Roman" panose="02020603050405020304" pitchFamily="18" charset="0"/>
              </a:rPr>
              <a:t>Si le plan neutre monte, l’incendie peut être en phase de diminution.</a:t>
            </a:r>
          </a:p>
        </p:txBody>
      </p:sp>
      <p:sp>
        <p:nvSpPr>
          <p:cNvPr id="96261" name="Rectangle 11">
            <a:extLst>
              <a:ext uri="{FF2B5EF4-FFF2-40B4-BE49-F238E27FC236}">
                <a16:creationId xmlns:a16="http://schemas.microsoft.com/office/drawing/2014/main" id="{478FBAE2-1023-7D60-F6A3-B444792ED6E1}"/>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Espace réservé du numéro de diapositive 3">
            <a:extLst>
              <a:ext uri="{FF2B5EF4-FFF2-40B4-BE49-F238E27FC236}">
                <a16:creationId xmlns:a16="http://schemas.microsoft.com/office/drawing/2014/main" id="{02B6EA00-D86D-8DE9-1581-AABE166CA1B7}"/>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33E156E-161B-44FD-B0BC-0BF906930264}" type="slidenum">
              <a:rPr lang="fr-FR" altLang="fr-FR" sz="1200">
                <a:solidFill>
                  <a:srgbClr val="898989"/>
                </a:solidFill>
              </a:rPr>
              <a:pPr algn="r" eaLnBrk="1" hangingPunct="1">
                <a:spcBef>
                  <a:spcPct val="0"/>
                </a:spcBef>
                <a:buFontTx/>
                <a:buNone/>
              </a:pPr>
              <a:t>93</a:t>
            </a:fld>
            <a:endParaRPr lang="fr-FR" altLang="fr-FR" sz="1200">
              <a:solidFill>
                <a:srgbClr val="898989"/>
              </a:solidFill>
            </a:endParaRPr>
          </a:p>
        </p:txBody>
      </p:sp>
      <p:sp>
        <p:nvSpPr>
          <p:cNvPr id="97283" name="Titre 8">
            <a:extLst>
              <a:ext uri="{FF2B5EF4-FFF2-40B4-BE49-F238E27FC236}">
                <a16:creationId xmlns:a16="http://schemas.microsoft.com/office/drawing/2014/main" id="{ACBBD7A8-1C6D-B8A4-2192-4A488EA46D13}"/>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6" name="ZoneTexte 5">
            <a:extLst>
              <a:ext uri="{FF2B5EF4-FFF2-40B4-BE49-F238E27FC236}">
                <a16:creationId xmlns:a16="http://schemas.microsoft.com/office/drawing/2014/main" id="{67AEB4F7-C758-B0A3-2B6D-C7D4F2A865EB}"/>
              </a:ext>
            </a:extLst>
          </p:cNvPr>
          <p:cNvSpPr txBox="1"/>
          <p:nvPr/>
        </p:nvSpPr>
        <p:spPr>
          <a:xfrm>
            <a:off x="381000" y="1295400"/>
            <a:ext cx="8305800" cy="4524375"/>
          </a:xfrm>
          <a:prstGeom prst="rect">
            <a:avLst/>
          </a:prstGeom>
          <a:noFill/>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fr-FR" altLang="fr-FR" sz="2400" b="1" u="sng" dirty="0">
                <a:latin typeface="Times New Roman" panose="02020603050405020304" pitchFamily="18" charset="0"/>
                <a:cs typeface="Times New Roman" panose="02020603050405020304" pitchFamily="18" charset="0"/>
              </a:rPr>
              <a:t>Hauteur de plafond de fumée ou plan neutre</a:t>
            </a:r>
          </a:p>
          <a:p>
            <a:pPr>
              <a:defRPr/>
            </a:pPr>
            <a:endParaRPr lang="fr-FR" altLang="fr-FR" sz="2400" dirty="0">
              <a:latin typeface="Times New Roman" panose="02020603050405020304" pitchFamily="18" charset="0"/>
              <a:cs typeface="Times New Roman" panose="02020603050405020304" pitchFamily="18" charset="0"/>
            </a:endParaRPr>
          </a:p>
          <a:p>
            <a:pPr>
              <a:defRPr/>
            </a:pPr>
            <a:r>
              <a:rPr lang="fr-FR" sz="2400" dirty="0">
                <a:latin typeface="Times New Roman" panose="02020603050405020304" pitchFamily="18" charset="0"/>
                <a:cs typeface="Times New Roman" panose="02020603050405020304" pitchFamily="18" charset="0"/>
              </a:rPr>
              <a:t>Position du plan neutre peut apporter des infos supplémentaires :</a:t>
            </a:r>
          </a:p>
          <a:p>
            <a:pPr>
              <a:defRPr/>
            </a:pPr>
            <a:r>
              <a:rPr lang="fr-FR" sz="2400" dirty="0">
                <a:latin typeface="Times New Roman" panose="02020603050405020304" pitchFamily="18" charset="0"/>
                <a:cs typeface="Times New Roman" panose="02020603050405020304" pitchFamily="18" charset="0"/>
              </a:rPr>
              <a:t> </a:t>
            </a:r>
          </a:p>
          <a:p>
            <a:pPr marL="342900" indent="-342900">
              <a:buFont typeface="Wingdings" panose="05000000000000000000" pitchFamily="2" charset="2"/>
              <a:buChar char="è"/>
              <a:defRPr/>
            </a:pPr>
            <a:r>
              <a:rPr lang="fr-FR" sz="2400" dirty="0">
                <a:latin typeface="Times New Roman" panose="02020603050405020304" pitchFamily="18" charset="0"/>
                <a:cs typeface="Times New Roman" panose="02020603050405020304" pitchFamily="18" charset="0"/>
              </a:rPr>
              <a:t>Horizontal : le foyer n’est pas près de la fenêtre ou la pièce est de grande dimension.</a:t>
            </a:r>
          </a:p>
          <a:p>
            <a:pPr>
              <a:defRPr/>
            </a:pPr>
            <a:endParaRPr lang="fr-FR"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è"/>
              <a:defRPr/>
            </a:pPr>
            <a:r>
              <a:rPr lang="fr-FR" sz="2400" dirty="0">
                <a:latin typeface="Times New Roman" panose="02020603050405020304" pitchFamily="18" charset="0"/>
                <a:cs typeface="Times New Roman" panose="02020603050405020304" pitchFamily="18" charset="0"/>
              </a:rPr>
              <a:t>Incliné : le foyer se situe plus du côté des fumées. </a:t>
            </a:r>
          </a:p>
          <a:p>
            <a:pPr>
              <a:defRPr/>
            </a:pPr>
            <a:endParaRPr lang="fr-FR" sz="2400" dirty="0">
              <a:latin typeface="Times New Roman" panose="02020603050405020304" pitchFamily="18" charset="0"/>
              <a:cs typeface="Times New Roman" panose="02020603050405020304" pitchFamily="18" charset="0"/>
            </a:endParaRPr>
          </a:p>
          <a:p>
            <a:pPr>
              <a:defRPr/>
            </a:pPr>
            <a:r>
              <a:rPr lang="fr-FR" sz="2400" dirty="0">
                <a:latin typeface="Times New Roman" panose="02020603050405020304" pitchFamily="18" charset="0"/>
                <a:cs typeface="Times New Roman" panose="02020603050405020304" pitchFamily="18" charset="0"/>
              </a:rPr>
              <a:t>Cela s’explique par la pression que dégage l’incendie (plus de chaleur = plus de pression = plus de fumées) qui sera + importante par rapport à la pression de la pièce environnante.</a:t>
            </a:r>
          </a:p>
        </p:txBody>
      </p:sp>
      <p:sp>
        <p:nvSpPr>
          <p:cNvPr id="97285" name="Rectangle 11">
            <a:extLst>
              <a:ext uri="{FF2B5EF4-FFF2-40B4-BE49-F238E27FC236}">
                <a16:creationId xmlns:a16="http://schemas.microsoft.com/office/drawing/2014/main" id="{061893E0-CE84-CA4A-8C6E-60BD90B49399}"/>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Espace réservé du numéro de diapositive 3">
            <a:extLst>
              <a:ext uri="{FF2B5EF4-FFF2-40B4-BE49-F238E27FC236}">
                <a16:creationId xmlns:a16="http://schemas.microsoft.com/office/drawing/2014/main" id="{C5B7136C-0CB8-84CB-1B10-5A8FC466EE54}"/>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7B279A2-C716-49EA-B126-07524A68A51C}" type="slidenum">
              <a:rPr lang="fr-FR" altLang="fr-FR" sz="1200">
                <a:solidFill>
                  <a:srgbClr val="898989"/>
                </a:solidFill>
              </a:rPr>
              <a:pPr algn="r" eaLnBrk="1" hangingPunct="1">
                <a:spcBef>
                  <a:spcPct val="0"/>
                </a:spcBef>
                <a:buFontTx/>
                <a:buNone/>
              </a:pPr>
              <a:t>94</a:t>
            </a:fld>
            <a:endParaRPr lang="fr-FR" altLang="fr-FR" sz="1200">
              <a:solidFill>
                <a:srgbClr val="898989"/>
              </a:solidFill>
            </a:endParaRPr>
          </a:p>
        </p:txBody>
      </p:sp>
      <p:sp>
        <p:nvSpPr>
          <p:cNvPr id="98307" name="Titre 8">
            <a:extLst>
              <a:ext uri="{FF2B5EF4-FFF2-40B4-BE49-F238E27FC236}">
                <a16:creationId xmlns:a16="http://schemas.microsoft.com/office/drawing/2014/main" id="{B3DB52CF-F66A-80CB-8CE6-3C515BC6341C}"/>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6" name="ZoneTexte 5">
            <a:extLst>
              <a:ext uri="{FF2B5EF4-FFF2-40B4-BE49-F238E27FC236}">
                <a16:creationId xmlns:a16="http://schemas.microsoft.com/office/drawing/2014/main" id="{01D8F993-E1A5-43BD-4D7F-5B1E6171A3F6}"/>
              </a:ext>
            </a:extLst>
          </p:cNvPr>
          <p:cNvSpPr txBox="1"/>
          <p:nvPr/>
        </p:nvSpPr>
        <p:spPr>
          <a:xfrm>
            <a:off x="381000" y="1295400"/>
            <a:ext cx="8147050" cy="4229100"/>
          </a:xfrm>
          <a:prstGeom prst="rect">
            <a:avLst/>
          </a:prstGeom>
          <a:noFill/>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20000"/>
              </a:spcBef>
              <a:buClr>
                <a:srgbClr val="D34817"/>
              </a:buClr>
              <a:defRPr/>
            </a:pPr>
            <a:r>
              <a:rPr lang="fr-FR" altLang="fr-FR" sz="2400" b="1" u="sng" dirty="0">
                <a:latin typeface="Times New Roman" panose="02020603050405020304" pitchFamily="18" charset="0"/>
                <a:cs typeface="Times New Roman" panose="02020603050405020304" pitchFamily="18" charset="0"/>
              </a:rPr>
              <a:t>Hauteur de plafond de fumée ou plan neutre</a:t>
            </a:r>
            <a:endParaRPr lang="fr-FR" altLang="fr-FR" sz="2400" dirty="0">
              <a:latin typeface="Times New Roman" panose="02020603050405020304" pitchFamily="18" charset="0"/>
              <a:cs typeface="Times New Roman" panose="02020603050405020304" pitchFamily="18" charset="0"/>
            </a:endParaRPr>
          </a:p>
          <a:p>
            <a:pPr algn="just">
              <a:spcBef>
                <a:spcPct val="20000"/>
              </a:spcBef>
              <a:buClr>
                <a:srgbClr val="D34817"/>
              </a:buClr>
              <a:defRPr/>
            </a:pPr>
            <a:endParaRPr lang="fr-FR" altLang="fr-FR" sz="2400" dirty="0">
              <a:solidFill>
                <a:srgbClr val="000000"/>
              </a:solidFill>
              <a:latin typeface="Times New Roman" panose="02020603050405020304" pitchFamily="18" charset="0"/>
              <a:cs typeface="Times New Roman" panose="02020603050405020304" pitchFamily="18" charset="0"/>
            </a:endParaRPr>
          </a:p>
          <a:p>
            <a:pPr>
              <a:defRPr/>
            </a:pPr>
            <a:r>
              <a:rPr lang="fr-FR" sz="2400" dirty="0">
                <a:latin typeface="Times New Roman" panose="02020603050405020304" pitchFamily="18" charset="0"/>
                <a:cs typeface="Times New Roman" panose="02020603050405020304" pitchFamily="18" charset="0"/>
              </a:rPr>
              <a:t>Peut nous informer sur la compartimentation de la structure :</a:t>
            </a:r>
          </a:p>
          <a:p>
            <a:pPr>
              <a:defRPr/>
            </a:pPr>
            <a:r>
              <a:rPr lang="fr-FR" sz="2400" dirty="0">
                <a:latin typeface="Times New Roman" panose="02020603050405020304" pitchFamily="18" charset="0"/>
                <a:cs typeface="Times New Roman" panose="02020603050405020304" pitchFamily="18" charset="0"/>
              </a:rPr>
              <a:t> </a:t>
            </a:r>
          </a:p>
          <a:p>
            <a:pPr marL="342900" indent="-342900">
              <a:buFont typeface="Wingdings" panose="05000000000000000000" pitchFamily="2" charset="2"/>
              <a:buChar char="è"/>
              <a:defRPr/>
            </a:pPr>
            <a:r>
              <a:rPr lang="fr-FR" sz="2400" dirty="0">
                <a:latin typeface="Times New Roman" panose="02020603050405020304" pitchFamily="18" charset="0"/>
                <a:cs typeface="Times New Roman" panose="02020603050405020304" pitchFamily="18" charset="0"/>
              </a:rPr>
              <a:t>Sur la même face, 2 ouvrants avec 2 plans neutres identiques : il peut s’agir d’1même compartiment ou que celui-ci est communiquant par 1 ouvrant ouvert ou 1 ouverture entre les 2 pièces.</a:t>
            </a:r>
          </a:p>
          <a:p>
            <a:pPr>
              <a:defRPr/>
            </a:pPr>
            <a:endParaRPr lang="fr-FR" sz="2400" dirty="0">
              <a:latin typeface="Times New Roman" panose="02020603050405020304" pitchFamily="18" charset="0"/>
              <a:cs typeface="Times New Roman" panose="02020603050405020304" pitchFamily="18" charset="0"/>
            </a:endParaRPr>
          </a:p>
          <a:p>
            <a:pPr>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sz="2400" dirty="0">
                <a:latin typeface="Times New Roman" panose="02020603050405020304" pitchFamily="18" charset="0"/>
                <a:cs typeface="Times New Roman" panose="02020603050405020304" pitchFamily="18" charset="0"/>
              </a:rPr>
              <a:t>Sur la même face, 2 ouvrants avec 2 plans neutres à des hauteurs différentes : il peut s’agir des 2 pièces différentes.</a:t>
            </a:r>
          </a:p>
        </p:txBody>
      </p:sp>
      <p:sp>
        <p:nvSpPr>
          <p:cNvPr id="98309" name="Rectangle 11">
            <a:extLst>
              <a:ext uri="{FF2B5EF4-FFF2-40B4-BE49-F238E27FC236}">
                <a16:creationId xmlns:a16="http://schemas.microsoft.com/office/drawing/2014/main" id="{4966BB64-41CA-AFD8-154B-2F3C693E5F4F}"/>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Espace réservé du numéro de diapositive 3">
            <a:extLst>
              <a:ext uri="{FF2B5EF4-FFF2-40B4-BE49-F238E27FC236}">
                <a16:creationId xmlns:a16="http://schemas.microsoft.com/office/drawing/2014/main" id="{BE2EFBFD-5084-36CA-FFB1-98C8ECF50B6F}"/>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853A422-CE17-4692-BFE5-229311B4E89E}" type="slidenum">
              <a:rPr lang="fr-FR" altLang="fr-FR" sz="1200">
                <a:solidFill>
                  <a:srgbClr val="898989"/>
                </a:solidFill>
              </a:rPr>
              <a:pPr algn="r" eaLnBrk="1" hangingPunct="1">
                <a:spcBef>
                  <a:spcPct val="0"/>
                </a:spcBef>
                <a:buFontTx/>
                <a:buNone/>
              </a:pPr>
              <a:t>95</a:t>
            </a:fld>
            <a:endParaRPr lang="fr-FR" altLang="fr-FR" sz="1200">
              <a:solidFill>
                <a:srgbClr val="898989"/>
              </a:solidFill>
            </a:endParaRPr>
          </a:p>
        </p:txBody>
      </p:sp>
      <p:sp>
        <p:nvSpPr>
          <p:cNvPr id="99331" name="Titre 8">
            <a:extLst>
              <a:ext uri="{FF2B5EF4-FFF2-40B4-BE49-F238E27FC236}">
                <a16:creationId xmlns:a16="http://schemas.microsoft.com/office/drawing/2014/main" id="{6E551724-93BB-30C0-9C0D-132728839B3C}"/>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86020" name="ZoneTexte 5">
            <a:extLst>
              <a:ext uri="{FF2B5EF4-FFF2-40B4-BE49-F238E27FC236}">
                <a16:creationId xmlns:a16="http://schemas.microsoft.com/office/drawing/2014/main" id="{0A7ED77C-3CD7-656C-8406-D79B4BFAC219}"/>
              </a:ext>
            </a:extLst>
          </p:cNvPr>
          <p:cNvSpPr txBox="1">
            <a:spLocks noChangeArrowheads="1"/>
          </p:cNvSpPr>
          <p:nvPr/>
        </p:nvSpPr>
        <p:spPr bwMode="auto">
          <a:xfrm>
            <a:off x="381000" y="1295400"/>
            <a:ext cx="8477250" cy="415448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lgn="just">
              <a:buClr>
                <a:srgbClr val="D34817"/>
              </a:buClr>
              <a:buFontTx/>
              <a:buNone/>
              <a:defRPr/>
            </a:pPr>
            <a:r>
              <a:rPr lang="fr-FR" altLang="fr-FR" sz="2400" b="1" u="sng" dirty="0">
                <a:latin typeface="Times New Roman" panose="02020603050405020304" pitchFamily="18" charset="0"/>
                <a:cs typeface="Times New Roman" panose="02020603050405020304" pitchFamily="18" charset="0"/>
              </a:rPr>
              <a:t>Hauteur de plafond de fumée ou plan neutre</a:t>
            </a:r>
            <a:endParaRPr lang="fr-FR" altLang="fr-FR" sz="2400" dirty="0">
              <a:latin typeface="Times New Roman" panose="02020603050405020304" pitchFamily="18" charset="0"/>
              <a:cs typeface="Times New Roman" panose="02020603050405020304" pitchFamily="18" charset="0"/>
            </a:endParaRPr>
          </a:p>
          <a:p>
            <a:pPr>
              <a:spcBef>
                <a:spcPct val="0"/>
              </a:spcBef>
              <a:buFontTx/>
              <a:buNone/>
              <a:defRPr/>
            </a:pPr>
            <a:endParaRPr lang="fr-FR" altLang="fr-FR" sz="2400" dirty="0">
              <a:latin typeface="Times New Roman" panose="02020603050405020304" pitchFamily="18" charset="0"/>
              <a:cs typeface="Times New Roman" panose="02020603050405020304" pitchFamily="18" charset="0"/>
            </a:endParaRPr>
          </a:p>
          <a:p>
            <a:pPr>
              <a:spcBef>
                <a:spcPct val="0"/>
              </a:spcBef>
              <a:buFontTx/>
              <a:buNone/>
              <a:defRPr/>
            </a:pPr>
            <a:r>
              <a:rPr lang="fr-FR" altLang="fr-FR" sz="2400" dirty="0">
                <a:latin typeface="Times New Roman" panose="02020603050405020304" pitchFamily="18" charset="0"/>
                <a:cs typeface="Times New Roman" panose="02020603050405020304" pitchFamily="18" charset="0"/>
              </a:rPr>
              <a:t>Peut également fournir des informations sur la localisation des fumées :</a:t>
            </a:r>
          </a:p>
          <a:p>
            <a:pPr>
              <a:spcBef>
                <a:spcPct val="0"/>
              </a:spcBef>
              <a:buFontTx/>
              <a:buNone/>
              <a:defRPr/>
            </a:pPr>
            <a:r>
              <a:rPr lang="fr-FR" altLang="fr-FR" sz="2400" dirty="0">
                <a:latin typeface="Times New Roman" panose="02020603050405020304" pitchFamily="18" charset="0"/>
                <a:cs typeface="Times New Roman" panose="02020603050405020304" pitchFamily="18" charset="0"/>
              </a:rPr>
              <a:t> </a:t>
            </a:r>
          </a:p>
          <a:p>
            <a:pPr>
              <a:spcBef>
                <a:spcPct val="0"/>
              </a:spcBef>
              <a:buFontTx/>
              <a:buNone/>
              <a:defRPr/>
            </a:pPr>
            <a:endParaRPr lang="fr-FR" altLang="fr-FR" sz="2400" dirty="0">
              <a:latin typeface="Times New Roman" panose="02020603050405020304" pitchFamily="18" charset="0"/>
              <a:cs typeface="Times New Roman" panose="02020603050405020304" pitchFamily="18" charset="0"/>
            </a:endParaRPr>
          </a:p>
          <a:p>
            <a:pPr marL="342900" indent="-342900">
              <a:spcBef>
                <a:spcPct val="0"/>
              </a:spcBef>
              <a:buFont typeface="Wingdings" panose="05000000000000000000" pitchFamily="2" charset="2"/>
              <a:buChar char="è"/>
              <a:defRPr/>
            </a:pPr>
            <a:r>
              <a:rPr lang="fr-FR" altLang="fr-FR" sz="2400" dirty="0">
                <a:latin typeface="Times New Roman" panose="02020603050405020304" pitchFamily="18" charset="0"/>
                <a:cs typeface="Times New Roman" panose="02020603050405020304" pitchFamily="18" charset="0"/>
              </a:rPr>
              <a:t>Feu a besoin d’air frais. </a:t>
            </a:r>
          </a:p>
          <a:p>
            <a:pPr>
              <a:spcBef>
                <a:spcPct val="0"/>
              </a:spcBef>
              <a:buFont typeface="Arial" panose="020B0604020202020204" pitchFamily="34" charset="0"/>
              <a:buNone/>
              <a:defRPr/>
            </a:pPr>
            <a:r>
              <a:rPr lang="fr-FR" altLang="fr-FR" sz="2400" dirty="0">
                <a:latin typeface="Times New Roman" panose="02020603050405020304" pitchFamily="18" charset="0"/>
                <a:cs typeface="Times New Roman" panose="02020603050405020304" pitchFamily="18" charset="0"/>
              </a:rPr>
              <a:t>Cela engendre sous le plan neutre un mouvement de fumées qui prend la direction du foyer. Il peut être possible de suivre ce mouvement au moyen d’éclairage afin de déterminer la localisation du foyer.</a:t>
            </a:r>
          </a:p>
        </p:txBody>
      </p:sp>
      <p:sp>
        <p:nvSpPr>
          <p:cNvPr id="99333" name="Rectangle 11">
            <a:extLst>
              <a:ext uri="{FF2B5EF4-FFF2-40B4-BE49-F238E27FC236}">
                <a16:creationId xmlns:a16="http://schemas.microsoft.com/office/drawing/2014/main" id="{B37C5D93-7C1B-5485-FB0C-F1AA0DC359B7}"/>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u numéro de diapositive 3">
            <a:extLst>
              <a:ext uri="{FF2B5EF4-FFF2-40B4-BE49-F238E27FC236}">
                <a16:creationId xmlns:a16="http://schemas.microsoft.com/office/drawing/2014/main" id="{F919E34F-FCDB-F102-0EF5-FE13C22C63F7}"/>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6788C9D-FD92-4B68-9191-3ED95E7894F7}" type="slidenum">
              <a:rPr lang="fr-FR" altLang="fr-FR" sz="1200">
                <a:solidFill>
                  <a:srgbClr val="898989"/>
                </a:solidFill>
              </a:rPr>
              <a:pPr algn="r" eaLnBrk="1" hangingPunct="1">
                <a:spcBef>
                  <a:spcPct val="0"/>
                </a:spcBef>
                <a:buFontTx/>
                <a:buNone/>
              </a:pPr>
              <a:t>96</a:t>
            </a:fld>
            <a:endParaRPr lang="fr-FR" altLang="fr-FR" sz="1200">
              <a:solidFill>
                <a:srgbClr val="898989"/>
              </a:solidFill>
            </a:endParaRPr>
          </a:p>
        </p:txBody>
      </p:sp>
      <p:sp>
        <p:nvSpPr>
          <p:cNvPr id="100355" name="Titre 8">
            <a:extLst>
              <a:ext uri="{FF2B5EF4-FFF2-40B4-BE49-F238E27FC236}">
                <a16:creationId xmlns:a16="http://schemas.microsoft.com/office/drawing/2014/main" id="{5317177E-84D4-778F-9D88-769E382ABC44}"/>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100356" name="ZoneTexte 5">
            <a:extLst>
              <a:ext uri="{FF2B5EF4-FFF2-40B4-BE49-F238E27FC236}">
                <a16:creationId xmlns:a16="http://schemas.microsoft.com/office/drawing/2014/main" id="{D5626BCD-4AB4-28E8-7584-B74876CB56CC}"/>
              </a:ext>
            </a:extLst>
          </p:cNvPr>
          <p:cNvSpPr txBox="1">
            <a:spLocks noChangeArrowheads="1"/>
          </p:cNvSpPr>
          <p:nvPr/>
        </p:nvSpPr>
        <p:spPr bwMode="auto">
          <a:xfrm>
            <a:off x="381000" y="1295400"/>
            <a:ext cx="814705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None/>
            </a:pPr>
            <a:r>
              <a:rPr lang="fr-FR" altLang="fr-FR" sz="2400" b="1" u="sng">
                <a:solidFill>
                  <a:srgbClr val="000000"/>
                </a:solidFill>
                <a:latin typeface="Times New Roman" panose="02020603050405020304" pitchFamily="18" charset="0"/>
                <a:cs typeface="Times New Roman" panose="02020603050405020304" pitchFamily="18" charset="0"/>
              </a:rPr>
              <a:t>Produits de combustion </a:t>
            </a:r>
            <a:r>
              <a:rPr lang="fr-FR" altLang="fr-FR" sz="2400" b="1">
                <a:latin typeface="Times New Roman" panose="02020603050405020304" pitchFamily="18" charset="0"/>
                <a:cs typeface="Times New Roman" panose="02020603050405020304" pitchFamily="18" charset="0"/>
              </a:rPr>
              <a:t>:</a:t>
            </a:r>
            <a:endParaRPr lang="fr-FR" altLang="fr-FR" sz="2400" b="1">
              <a:solidFill>
                <a:srgbClr val="000000"/>
              </a:solidFill>
              <a:latin typeface="Times New Roman" panose="02020603050405020304" pitchFamily="18" charset="0"/>
              <a:cs typeface="Times New Roman" panose="02020603050405020304" pitchFamily="18" charset="0"/>
            </a:endParaRPr>
          </a:p>
          <a:p>
            <a:pPr algn="just">
              <a:buClr>
                <a:srgbClr val="D34817"/>
              </a:buClr>
              <a:buFontTx/>
              <a:buNone/>
            </a:pPr>
            <a:endParaRPr lang="fr-FR" altLang="fr-FR" sz="2400">
              <a:solidFill>
                <a:srgbClr val="000000"/>
              </a:solidFill>
              <a:latin typeface="Times New Roman" panose="02020603050405020304" pitchFamily="18" charset="0"/>
              <a:cs typeface="Times New Roman" panose="02020603050405020304" pitchFamily="18" charset="0"/>
            </a:endParaRPr>
          </a:p>
          <a:p>
            <a:pPr algn="just">
              <a:buClr>
                <a:srgbClr val="D34817"/>
              </a:buClr>
              <a:buFontTx/>
              <a:buNone/>
            </a:pPr>
            <a:r>
              <a:rPr lang="fr-FR" altLang="fr-FR" sz="2400">
                <a:latin typeface="Times New Roman" panose="02020603050405020304" pitchFamily="18" charset="0"/>
                <a:cs typeface="Times New Roman" panose="02020603050405020304" pitchFamily="18" charset="0"/>
              </a:rPr>
              <a:t>Pour conclure, ces éléments ne sont que des indicateurs à connaître afin de mieux les comprendre. </a:t>
            </a:r>
          </a:p>
          <a:p>
            <a:pPr algn="just">
              <a:buClr>
                <a:srgbClr val="D34817"/>
              </a:buClr>
              <a:buFontTx/>
              <a:buNone/>
            </a:pPr>
            <a:endParaRPr lang="fr-FR" altLang="fr-FR" sz="2400">
              <a:latin typeface="Times New Roman" panose="02020603050405020304" pitchFamily="18" charset="0"/>
              <a:cs typeface="Times New Roman" panose="02020603050405020304" pitchFamily="18" charset="0"/>
            </a:endParaRPr>
          </a:p>
          <a:p>
            <a:pPr algn="just">
              <a:buClr>
                <a:srgbClr val="D34817"/>
              </a:buClr>
              <a:buFontTx/>
              <a:buNone/>
            </a:pPr>
            <a:r>
              <a:rPr lang="fr-FR" altLang="fr-FR" sz="2400">
                <a:latin typeface="Times New Roman" panose="02020603050405020304" pitchFamily="18" charset="0"/>
                <a:cs typeface="Times New Roman" panose="02020603050405020304" pitchFamily="18" charset="0"/>
              </a:rPr>
              <a:t>Réalité du terrain fera qu’il ne sera pas toujours possible de prendre en compte ces indicateurs (durant la nuit par exemple…), étant donné la multitude de facteurs en jeu. </a:t>
            </a:r>
          </a:p>
          <a:p>
            <a:pPr algn="just">
              <a:buClr>
                <a:srgbClr val="D34817"/>
              </a:buClr>
              <a:buFontTx/>
              <a:buNone/>
            </a:pPr>
            <a:endParaRPr lang="fr-FR" altLang="fr-FR" sz="2400">
              <a:latin typeface="Times New Roman" panose="02020603050405020304" pitchFamily="18" charset="0"/>
              <a:cs typeface="Times New Roman" panose="02020603050405020304" pitchFamily="18" charset="0"/>
            </a:endParaRPr>
          </a:p>
          <a:p>
            <a:pPr algn="just">
              <a:buClr>
                <a:srgbClr val="D34817"/>
              </a:buClr>
              <a:buFontTx/>
              <a:buNone/>
            </a:pPr>
            <a:r>
              <a:rPr lang="fr-FR" altLang="fr-FR" sz="2400">
                <a:latin typeface="Times New Roman" panose="02020603050405020304" pitchFamily="18" charset="0"/>
                <a:cs typeface="Times New Roman" panose="02020603050405020304" pitchFamily="18" charset="0"/>
              </a:rPr>
              <a:t>Connaissance permettra par compte de mieux les appréhender !</a:t>
            </a:r>
          </a:p>
        </p:txBody>
      </p:sp>
      <p:sp>
        <p:nvSpPr>
          <p:cNvPr id="100357" name="Rectangle 11">
            <a:extLst>
              <a:ext uri="{FF2B5EF4-FFF2-40B4-BE49-F238E27FC236}">
                <a16:creationId xmlns:a16="http://schemas.microsoft.com/office/drawing/2014/main" id="{892057B0-E47E-489F-2506-FE70952A24C0}"/>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Espace réservé du numéro de diapositive 3">
            <a:extLst>
              <a:ext uri="{FF2B5EF4-FFF2-40B4-BE49-F238E27FC236}">
                <a16:creationId xmlns:a16="http://schemas.microsoft.com/office/drawing/2014/main" id="{878AAAE0-0A05-BC32-071A-616D9FDE0C25}"/>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A19E09F-58F6-4B71-8FD9-0922E3AE6474}" type="slidenum">
              <a:rPr lang="fr-FR" altLang="fr-FR" sz="1200">
                <a:solidFill>
                  <a:srgbClr val="898989"/>
                </a:solidFill>
              </a:rPr>
              <a:pPr algn="r" eaLnBrk="1" hangingPunct="1">
                <a:spcBef>
                  <a:spcPct val="0"/>
                </a:spcBef>
                <a:buFontTx/>
                <a:buNone/>
              </a:pPr>
              <a:t>97</a:t>
            </a:fld>
            <a:endParaRPr lang="fr-FR" altLang="fr-FR" sz="1200">
              <a:solidFill>
                <a:srgbClr val="898989"/>
              </a:solidFill>
            </a:endParaRPr>
          </a:p>
        </p:txBody>
      </p:sp>
      <p:sp>
        <p:nvSpPr>
          <p:cNvPr id="101379" name="Titre 8">
            <a:extLst>
              <a:ext uri="{FF2B5EF4-FFF2-40B4-BE49-F238E27FC236}">
                <a16:creationId xmlns:a16="http://schemas.microsoft.com/office/drawing/2014/main" id="{CC0744E6-FED9-BF2C-54F4-A70E3199CFE4}"/>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Facteurs bâtimentaires</a:t>
            </a:r>
          </a:p>
        </p:txBody>
      </p:sp>
      <p:sp>
        <p:nvSpPr>
          <p:cNvPr id="101380" name="ZoneTexte 5">
            <a:extLst>
              <a:ext uri="{FF2B5EF4-FFF2-40B4-BE49-F238E27FC236}">
                <a16:creationId xmlns:a16="http://schemas.microsoft.com/office/drawing/2014/main" id="{65F509DE-2482-2F4F-8BF8-EB45C471E524}"/>
              </a:ext>
            </a:extLst>
          </p:cNvPr>
          <p:cNvSpPr txBox="1">
            <a:spLocks noChangeArrowheads="1"/>
          </p:cNvSpPr>
          <p:nvPr/>
        </p:nvSpPr>
        <p:spPr bwMode="auto">
          <a:xfrm>
            <a:off x="381000" y="1295400"/>
            <a:ext cx="8147050"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None/>
            </a:pPr>
            <a:r>
              <a:rPr lang="fr-FR" altLang="fr-FR" sz="2400" b="1" u="sng">
                <a:solidFill>
                  <a:srgbClr val="000000"/>
                </a:solidFill>
                <a:latin typeface="Times New Roman" panose="02020603050405020304" pitchFamily="18" charset="0"/>
                <a:cs typeface="Times New Roman" panose="02020603050405020304" pitchFamily="18" charset="0"/>
              </a:rPr>
              <a:t>Produits de combustion </a:t>
            </a:r>
            <a:r>
              <a:rPr lang="fr-FR" altLang="fr-FR" sz="2400" b="1">
                <a:latin typeface="Times New Roman" panose="02020603050405020304" pitchFamily="18" charset="0"/>
                <a:cs typeface="Times New Roman" panose="02020603050405020304" pitchFamily="18" charset="0"/>
              </a:rPr>
              <a:t>:</a:t>
            </a:r>
            <a:endParaRPr lang="fr-FR" altLang="fr-FR" sz="2400" b="1">
              <a:solidFill>
                <a:srgbClr val="000000"/>
              </a:solidFill>
              <a:latin typeface="Times New Roman" panose="02020603050405020304" pitchFamily="18" charset="0"/>
              <a:cs typeface="Times New Roman" panose="02020603050405020304" pitchFamily="18" charset="0"/>
            </a:endParaRPr>
          </a:p>
          <a:p>
            <a:pPr algn="just">
              <a:buClr>
                <a:srgbClr val="D34817"/>
              </a:buClr>
              <a:buFontTx/>
              <a:buNone/>
            </a:pPr>
            <a:endParaRPr lang="fr-FR" altLang="fr-FR" sz="2400">
              <a:solidFill>
                <a:srgbClr val="000000"/>
              </a:solidFill>
              <a:latin typeface="Times New Roman" panose="02020603050405020304" pitchFamily="18" charset="0"/>
              <a:cs typeface="Times New Roman" panose="02020603050405020304" pitchFamily="18" charset="0"/>
            </a:endParaRPr>
          </a:p>
          <a:p>
            <a:pPr algn="just">
              <a:buClr>
                <a:srgbClr val="D34817"/>
              </a:buClr>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Dangers de ces fumées peut être retenu :</a:t>
            </a:r>
            <a:endParaRPr lang="fr-FR" altLang="fr-FR" sz="2400">
              <a:latin typeface="Times New Roman" panose="02020603050405020304" pitchFamily="18" charset="0"/>
              <a:cs typeface="Times New Roman" panose="02020603050405020304" pitchFamily="18" charset="0"/>
            </a:endParaRPr>
          </a:p>
        </p:txBody>
      </p:sp>
      <p:sp>
        <p:nvSpPr>
          <p:cNvPr id="101381" name="Rectangle 11">
            <a:extLst>
              <a:ext uri="{FF2B5EF4-FFF2-40B4-BE49-F238E27FC236}">
                <a16:creationId xmlns:a16="http://schemas.microsoft.com/office/drawing/2014/main" id="{12539B4C-63B8-E17C-2084-D63A1015FE5E}"/>
              </a:ext>
            </a:extLst>
          </p:cNvPr>
          <p:cNvSpPr>
            <a:spLocks noChangeArrowheads="1"/>
          </p:cNvSpPr>
          <p:nvPr/>
        </p:nvSpPr>
        <p:spPr bwMode="auto">
          <a:xfrm>
            <a:off x="1331913" y="1989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01382" name="Picture 2" descr="GTOD INC_Livre 1 - Concepts Essentiels - nov2020_Page_024">
            <a:extLst>
              <a:ext uri="{FF2B5EF4-FFF2-40B4-BE49-F238E27FC236}">
                <a16:creationId xmlns:a16="http://schemas.microsoft.com/office/drawing/2014/main" id="{46D783A1-4FF1-BE0A-54DB-85BD27F528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747" t="46533" r="40344" b="46977"/>
          <a:stretch>
            <a:fillRect/>
          </a:stretch>
        </p:blipFill>
        <p:spPr bwMode="auto">
          <a:xfrm>
            <a:off x="6084888" y="4795838"/>
            <a:ext cx="2174875"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3" name="Picture 1" descr="GTOD INC_Livre 1 - Concepts Essentiels - nov2020_Page_024">
            <a:extLst>
              <a:ext uri="{FF2B5EF4-FFF2-40B4-BE49-F238E27FC236}">
                <a16:creationId xmlns:a16="http://schemas.microsoft.com/office/drawing/2014/main" id="{63A9874E-78AA-CF9A-D0D2-5BE2B0AA88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747" t="30879" r="40344" b="64072"/>
          <a:stretch>
            <a:fillRect/>
          </a:stretch>
        </p:blipFill>
        <p:spPr bwMode="auto">
          <a:xfrm>
            <a:off x="1187450" y="3195638"/>
            <a:ext cx="2689225"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4" name="Rectangle 3">
            <a:extLst>
              <a:ext uri="{FF2B5EF4-FFF2-40B4-BE49-F238E27FC236}">
                <a16:creationId xmlns:a16="http://schemas.microsoft.com/office/drawing/2014/main" id="{4F006D62-FB0A-01D1-C67E-0BE7F6316E01}"/>
              </a:ext>
            </a:extLst>
          </p:cNvPr>
          <p:cNvSpPr>
            <a:spLocks noChangeArrowheads="1"/>
          </p:cNvSpPr>
          <p:nvPr/>
        </p:nvSpPr>
        <p:spPr bwMode="auto">
          <a:xfrm>
            <a:off x="4454525" y="4422775"/>
            <a:ext cx="10334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800">
                <a:latin typeface="Times New Roman" panose="02020603050405020304" pitchFamily="18" charset="0"/>
                <a:ea typeface="Calibri" panose="020F0502020204030204" pitchFamily="34" charset="0"/>
                <a:cs typeface="Times New Roman" panose="02020603050405020304" pitchFamily="18" charset="0"/>
              </a:rPr>
              <a:t>Ou </a:t>
            </a:r>
          </a:p>
        </p:txBody>
      </p:sp>
      <p:sp>
        <p:nvSpPr>
          <p:cNvPr id="101385" name="Rectangle 4">
            <a:extLst>
              <a:ext uri="{FF2B5EF4-FFF2-40B4-BE49-F238E27FC236}">
                <a16:creationId xmlns:a16="http://schemas.microsoft.com/office/drawing/2014/main" id="{430C4211-FAEE-CC17-90FB-413F22DE8969}"/>
              </a:ext>
            </a:extLst>
          </p:cNvPr>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101386" name="Rectangle 5">
            <a:extLst>
              <a:ext uri="{FF2B5EF4-FFF2-40B4-BE49-F238E27FC236}">
                <a16:creationId xmlns:a16="http://schemas.microsoft.com/office/drawing/2014/main" id="{6395881A-B02E-2C50-F4C8-E6D9832B4703}"/>
              </a:ext>
            </a:extLst>
          </p:cNvPr>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1200">
                <a:latin typeface="Times New Roman" panose="02020603050405020304" pitchFamily="18" charset="0"/>
                <a:ea typeface="Calibri" panose="020F0502020204030204" pitchFamily="34" charset="0"/>
                <a:cs typeface="Times New Roman" panose="02020603050405020304" pitchFamily="18" charset="0"/>
              </a:rPr>
              <a:t>      Ou </a:t>
            </a:r>
            <a:endParaRPr lang="fr-FR" altLang="fr-FR" sz="600">
              <a:latin typeface="Arial" panose="020B0604020202020204" pitchFamily="34" charset="0"/>
              <a:ea typeface="Calibri" panose="020F0502020204030204" pitchFamily="34" charset="0"/>
              <a:cs typeface="Times New Roman" panose="02020603050405020304" pitchFamily="18" charset="0"/>
            </a:endParaRPr>
          </a:p>
          <a:p>
            <a:pPr>
              <a:spcBef>
                <a:spcPct val="0"/>
              </a:spcBef>
              <a:buFontTx/>
              <a:buNone/>
            </a:pPr>
            <a:endParaRPr lang="fr-FR" altLang="fr-FR" sz="1800">
              <a:latin typeface="Arial" panose="020B060402020202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Espace réservé du numéro de diapositive 3">
            <a:extLst>
              <a:ext uri="{FF2B5EF4-FFF2-40B4-BE49-F238E27FC236}">
                <a16:creationId xmlns:a16="http://schemas.microsoft.com/office/drawing/2014/main" id="{5933F7EB-D047-E127-9350-EAFBD27A025E}"/>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A2BDBF0-E751-4E33-B9E1-0D8F6B1E092A}" type="slidenum">
              <a:rPr lang="fr-FR" altLang="fr-FR" sz="1200">
                <a:solidFill>
                  <a:srgbClr val="898989"/>
                </a:solidFill>
              </a:rPr>
              <a:pPr algn="r" eaLnBrk="1" hangingPunct="1">
                <a:spcBef>
                  <a:spcPct val="0"/>
                </a:spcBef>
                <a:buFontTx/>
                <a:buNone/>
              </a:pPr>
              <a:t>98</a:t>
            </a:fld>
            <a:endParaRPr lang="fr-FR" altLang="fr-FR" sz="1200">
              <a:solidFill>
                <a:srgbClr val="898989"/>
              </a:solidFill>
            </a:endParaRPr>
          </a:p>
        </p:txBody>
      </p:sp>
      <p:sp>
        <p:nvSpPr>
          <p:cNvPr id="102403" name="Titre 8">
            <a:extLst>
              <a:ext uri="{FF2B5EF4-FFF2-40B4-BE49-F238E27FC236}">
                <a16:creationId xmlns:a16="http://schemas.microsoft.com/office/drawing/2014/main" id="{56295BBA-906C-E651-6DFF-3D0EA56909AC}"/>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Phases de développement d’un feu</a:t>
            </a:r>
          </a:p>
        </p:txBody>
      </p:sp>
      <p:sp>
        <p:nvSpPr>
          <p:cNvPr id="102404" name="ZoneTexte 5">
            <a:extLst>
              <a:ext uri="{FF2B5EF4-FFF2-40B4-BE49-F238E27FC236}">
                <a16:creationId xmlns:a16="http://schemas.microsoft.com/office/drawing/2014/main" id="{48DDD06E-7FFA-69BE-2BA7-089F9BF7EE0A}"/>
              </a:ext>
            </a:extLst>
          </p:cNvPr>
          <p:cNvSpPr txBox="1">
            <a:spLocks noChangeArrowheads="1"/>
          </p:cNvSpPr>
          <p:nvPr/>
        </p:nvSpPr>
        <p:spPr bwMode="auto">
          <a:xfrm>
            <a:off x="381000" y="1295400"/>
            <a:ext cx="8305800"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None/>
            </a:pPr>
            <a:r>
              <a:rPr lang="fr-FR" altLang="fr-FR" sz="2400" b="1" u="sng">
                <a:solidFill>
                  <a:srgbClr val="000000"/>
                </a:solidFill>
                <a:latin typeface="Times New Roman" panose="02020603050405020304" pitchFamily="18" charset="0"/>
                <a:cs typeface="Times New Roman" panose="02020603050405020304" pitchFamily="18" charset="0"/>
              </a:rPr>
              <a:t>Phénomènes thermiques et progression rapide du feu</a:t>
            </a:r>
            <a:endParaRPr lang="fr-FR" altLang="fr-FR" sz="2400">
              <a:solidFill>
                <a:srgbClr val="000000"/>
              </a:solidFill>
              <a:latin typeface="Times New Roman" panose="02020603050405020304" pitchFamily="18" charset="0"/>
              <a:cs typeface="Calibri" panose="020F0502020204030204" pitchFamily="34" charset="0"/>
            </a:endParaRPr>
          </a:p>
          <a:p>
            <a:pPr algn="just">
              <a:buClr>
                <a:srgbClr val="D34817"/>
              </a:buClr>
              <a:buFontTx/>
              <a:buNone/>
            </a:pPr>
            <a:r>
              <a:rPr lang="fr-FR" altLang="fr-FR" sz="2400" b="1">
                <a:solidFill>
                  <a:srgbClr val="000000"/>
                </a:solidFill>
                <a:latin typeface="Times New Roman" panose="02020603050405020304" pitchFamily="18" charset="0"/>
                <a:cs typeface="Times New Roman" panose="02020603050405020304" pitchFamily="18" charset="0"/>
              </a:rPr>
              <a:t> </a:t>
            </a:r>
            <a:endParaRPr lang="fr-FR" altLang="fr-FR" sz="2400" b="1">
              <a:solidFill>
                <a:srgbClr val="000000"/>
              </a:solidFill>
              <a:latin typeface="Times New Roman" panose="02020603050405020304" pitchFamily="18" charset="0"/>
              <a:cs typeface="Calibri" panose="020F0502020204030204" pitchFamily="34" charset="0"/>
            </a:endParaRPr>
          </a:p>
          <a:p>
            <a:pPr algn="just">
              <a:buClr>
                <a:srgbClr val="D34817"/>
              </a:buClr>
              <a:buFontTx/>
              <a:buNone/>
            </a:pPr>
            <a:r>
              <a:rPr lang="fr-FR" altLang="fr-FR" sz="2400">
                <a:solidFill>
                  <a:srgbClr val="000000"/>
                </a:solidFill>
                <a:latin typeface="Times New Roman" panose="02020603050405020304" pitchFamily="18" charset="0"/>
                <a:cs typeface="Calibri" panose="020F0502020204030204" pitchFamily="34" charset="0"/>
              </a:rPr>
              <a:t>P</a:t>
            </a:r>
            <a:r>
              <a:rPr lang="fr-FR" altLang="fr-FR" sz="2400">
                <a:solidFill>
                  <a:srgbClr val="000000"/>
                </a:solidFill>
                <a:latin typeface="Times New Roman" panose="02020603050405020304" pitchFamily="18" charset="0"/>
                <a:cs typeface="Times New Roman" panose="02020603050405020304" pitchFamily="18" charset="0"/>
              </a:rPr>
              <a:t>hénomènes thermiques : ensemble des progressions rapides de feu ayant  pour conséquence directe une </a:t>
            </a:r>
            <a:r>
              <a:rPr lang="fr-FR" altLang="fr-FR" sz="24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cs typeface="Times New Roman" panose="02020603050405020304" pitchFamily="18" charset="0"/>
              </a:rPr>
              <a:t>significative et/ou brutale de la puissance de l’incendie. </a:t>
            </a:r>
          </a:p>
          <a:p>
            <a:pPr algn="just">
              <a:buClr>
                <a:srgbClr val="D34817"/>
              </a:buClr>
              <a:buFontTx/>
              <a:buNone/>
            </a:pPr>
            <a:r>
              <a:rPr lang="fr-FR" altLang="fr-FR" sz="2400">
                <a:solidFill>
                  <a:srgbClr val="000000"/>
                </a:solidFill>
                <a:latin typeface="Times New Roman" panose="02020603050405020304" pitchFamily="18" charset="0"/>
                <a:cs typeface="Times New Roman" panose="02020603050405020304" pitchFamily="18" charset="0"/>
              </a:rPr>
              <a:t> </a:t>
            </a:r>
            <a:endParaRPr lang="fr-FR" altLang="fr-FR" sz="2400">
              <a:solidFill>
                <a:srgbClr val="000000"/>
              </a:solidFill>
              <a:latin typeface="Times New Roman" panose="02020603050405020304" pitchFamily="18" charset="0"/>
              <a:cs typeface="Calibri" panose="020F0502020204030204" pitchFamily="34" charset="0"/>
            </a:endParaRPr>
          </a:p>
          <a:p>
            <a:pPr algn="just">
              <a:buClr>
                <a:srgbClr val="D34817"/>
              </a:buClr>
              <a:buFontTx/>
              <a:buNone/>
            </a:pPr>
            <a:r>
              <a:rPr lang="fr-FR" altLang="fr-FR" sz="2400">
                <a:solidFill>
                  <a:srgbClr val="000000"/>
                </a:solidFill>
                <a:latin typeface="Times New Roman" panose="02020603050405020304" pitchFamily="18" charset="0"/>
                <a:cs typeface="Times New Roman" panose="02020603050405020304" pitchFamily="18" charset="0"/>
              </a:rPr>
              <a:t>Ces phénomènes, pouvant être d’une extrême dangerosité, peuvent se présenter lors des </a:t>
            </a:r>
            <a:r>
              <a:rPr lang="fr-FR" altLang="fr-FR" sz="2400">
                <a:latin typeface="Times New Roman" panose="02020603050405020304" pitchFamily="18" charset="0"/>
                <a:cs typeface="Times New Roman" panose="02020603050405020304" pitchFamily="18" charset="0"/>
              </a:rPr>
              <a:t>≠</a:t>
            </a:r>
            <a:r>
              <a:rPr lang="fr-FR" altLang="fr-FR" sz="2400">
                <a:solidFill>
                  <a:srgbClr val="000000"/>
                </a:solidFill>
                <a:latin typeface="Times New Roman" panose="02020603050405020304" pitchFamily="18" charset="0"/>
                <a:cs typeface="Times New Roman" panose="02020603050405020304" pitchFamily="18" charset="0"/>
              </a:rPr>
              <a:t> phases de l’incendie et intéresser plusieurs zones adjacentes au sein d’un même bâtiment.</a:t>
            </a:r>
            <a:endParaRPr lang="fr-FR" altLang="fr-FR" sz="2400">
              <a:solidFill>
                <a:srgbClr val="000000"/>
              </a:solidFill>
              <a:latin typeface="Times New Roman" panose="02020603050405020304" pitchFamily="18" charset="0"/>
              <a:cs typeface="Calibri" panose="020F0502020204030204"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Espace réservé du numéro de diapositive 3">
            <a:extLst>
              <a:ext uri="{FF2B5EF4-FFF2-40B4-BE49-F238E27FC236}">
                <a16:creationId xmlns:a16="http://schemas.microsoft.com/office/drawing/2014/main" id="{992CE917-E976-7B80-4FC6-1E29C3FB1135}"/>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DD00E89-8A17-4C77-8661-A15E47B3C580}" type="slidenum">
              <a:rPr lang="fr-FR" altLang="fr-FR" sz="1200">
                <a:solidFill>
                  <a:srgbClr val="898989"/>
                </a:solidFill>
              </a:rPr>
              <a:pPr algn="r" eaLnBrk="1" hangingPunct="1">
                <a:spcBef>
                  <a:spcPct val="0"/>
                </a:spcBef>
                <a:buFontTx/>
                <a:buNone/>
              </a:pPr>
              <a:t>99</a:t>
            </a:fld>
            <a:endParaRPr lang="fr-FR" altLang="fr-FR" sz="1200">
              <a:solidFill>
                <a:srgbClr val="898989"/>
              </a:solidFill>
            </a:endParaRPr>
          </a:p>
        </p:txBody>
      </p:sp>
      <p:sp>
        <p:nvSpPr>
          <p:cNvPr id="103427" name="Titre 8">
            <a:extLst>
              <a:ext uri="{FF2B5EF4-FFF2-40B4-BE49-F238E27FC236}">
                <a16:creationId xmlns:a16="http://schemas.microsoft.com/office/drawing/2014/main" id="{1FB6B922-C866-0D1C-7CB1-B0F7BA4142DD}"/>
              </a:ext>
            </a:extLst>
          </p:cNvPr>
          <p:cNvSpPr>
            <a:spLocks noGrp="1"/>
          </p:cNvSpPr>
          <p:nvPr>
            <p:ph type="title" idx="4294967295"/>
          </p:nvPr>
        </p:nvSpPr>
        <p:spPr>
          <a:xfrm>
            <a:off x="250825" y="274638"/>
            <a:ext cx="8607425" cy="939800"/>
          </a:xfrm>
        </p:spPr>
        <p:txBody>
          <a:bodyPr/>
          <a:lstStyle/>
          <a:p>
            <a:pPr eaLnBrk="1" hangingPunct="1"/>
            <a:r>
              <a:rPr lang="fr-FR" altLang="fr-FR" sz="3200" b="1">
                <a:solidFill>
                  <a:srgbClr val="984807"/>
                </a:solidFill>
              </a:rPr>
              <a:t>Phases de développement d’un feu</a:t>
            </a:r>
          </a:p>
        </p:txBody>
      </p:sp>
      <p:sp>
        <p:nvSpPr>
          <p:cNvPr id="103428" name="ZoneTexte 5">
            <a:extLst>
              <a:ext uri="{FF2B5EF4-FFF2-40B4-BE49-F238E27FC236}">
                <a16:creationId xmlns:a16="http://schemas.microsoft.com/office/drawing/2014/main" id="{6145CA48-5D3E-AD4D-7AAB-9DCA4E539CEA}"/>
              </a:ext>
            </a:extLst>
          </p:cNvPr>
          <p:cNvSpPr txBox="1">
            <a:spLocks noChangeArrowheads="1"/>
          </p:cNvSpPr>
          <p:nvPr/>
        </p:nvSpPr>
        <p:spPr bwMode="auto">
          <a:xfrm>
            <a:off x="381000" y="1295400"/>
            <a:ext cx="8147050"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Clr>
                <a:srgbClr val="D34817"/>
              </a:buClr>
              <a:buFontTx/>
              <a:buNone/>
            </a:pPr>
            <a:r>
              <a:rPr lang="fr-FR" altLang="fr-FR" sz="2400" b="1" u="sng">
                <a:solidFill>
                  <a:srgbClr val="000000"/>
                </a:solidFill>
                <a:latin typeface="Times New Roman" panose="02020603050405020304" pitchFamily="18" charset="0"/>
                <a:cs typeface="Times New Roman" panose="02020603050405020304" pitchFamily="18" charset="0"/>
              </a:rPr>
              <a:t>Phénomènes thermiques et progression rapide du feu</a:t>
            </a:r>
            <a:endParaRPr lang="fr-FR" altLang="fr-FR" sz="2400">
              <a:solidFill>
                <a:srgbClr val="000000"/>
              </a:solidFill>
              <a:latin typeface="Times New Roman" panose="02020603050405020304" pitchFamily="18" charset="0"/>
              <a:cs typeface="Calibri" panose="020F0502020204030204" pitchFamily="34" charset="0"/>
            </a:endParaRPr>
          </a:p>
          <a:p>
            <a:pPr algn="just">
              <a:buClr>
                <a:srgbClr val="D34817"/>
              </a:buClr>
              <a:buFontTx/>
              <a:buNone/>
            </a:pPr>
            <a:r>
              <a:rPr lang="fr-FR" altLang="fr-FR" sz="2400" b="1">
                <a:solidFill>
                  <a:srgbClr val="000000"/>
                </a:solidFill>
                <a:latin typeface="Times New Roman" panose="02020603050405020304" pitchFamily="18" charset="0"/>
                <a:cs typeface="Times New Roman" panose="02020603050405020304" pitchFamily="18" charset="0"/>
              </a:rPr>
              <a:t> </a:t>
            </a:r>
            <a:endParaRPr lang="fr-FR" altLang="fr-FR" sz="2400">
              <a:solidFill>
                <a:srgbClr val="000000"/>
              </a:solidFill>
              <a:latin typeface="Times New Roman" panose="02020603050405020304" pitchFamily="18" charset="0"/>
              <a:cs typeface="Calibri" panose="020F0502020204030204" pitchFamily="34" charset="0"/>
            </a:endParaRPr>
          </a:p>
          <a:p>
            <a:pPr algn="just">
              <a:buClr>
                <a:srgbClr val="D34817"/>
              </a:buClr>
              <a:buFontTx/>
              <a:buNone/>
            </a:pPr>
            <a:r>
              <a:rPr lang="fr-FR" altLang="fr-FR" sz="2400">
                <a:solidFill>
                  <a:srgbClr val="000000"/>
                </a:solidFill>
                <a:latin typeface="Times New Roman" panose="02020603050405020304" pitchFamily="18" charset="0"/>
                <a:cs typeface="Times New Roman" panose="02020603050405020304" pitchFamily="18" charset="0"/>
              </a:rPr>
              <a:t>Evènements peuvent être attribués à 3 grandes familles :</a:t>
            </a:r>
            <a:endParaRPr lang="fr-FR" altLang="fr-FR" sz="2400">
              <a:solidFill>
                <a:srgbClr val="000000"/>
              </a:solidFill>
              <a:latin typeface="Times New Roman" panose="02020603050405020304" pitchFamily="18" charset="0"/>
              <a:cs typeface="Calibri" panose="020F0502020204030204" pitchFamily="34" charset="0"/>
            </a:endParaRPr>
          </a:p>
          <a:p>
            <a:pPr algn="just">
              <a:buClr>
                <a:srgbClr val="D34817"/>
              </a:buClr>
              <a:buFontTx/>
              <a:buNone/>
            </a:pPr>
            <a:r>
              <a:rPr lang="fr-FR" altLang="fr-FR" sz="2400">
                <a:solidFill>
                  <a:srgbClr val="000000"/>
                </a:solidFill>
                <a:latin typeface="Times New Roman" panose="02020603050405020304" pitchFamily="18" charset="0"/>
                <a:cs typeface="Times New Roman" panose="02020603050405020304" pitchFamily="18" charset="0"/>
              </a:rPr>
              <a:t> </a:t>
            </a:r>
            <a:endParaRPr lang="fr-FR" altLang="fr-FR" sz="2400">
              <a:solidFill>
                <a:srgbClr val="000000"/>
              </a:solidFill>
              <a:latin typeface="Times New Roman" panose="02020603050405020304" pitchFamily="18" charset="0"/>
              <a:cs typeface="Calibri" panose="020F0502020204030204" pitchFamily="34" charset="0"/>
            </a:endParaRPr>
          </a:p>
          <a:p>
            <a:pPr algn="just">
              <a:buClr>
                <a:srgbClr val="D34817"/>
              </a:buClr>
              <a:buFontTx/>
              <a:buChar char="•"/>
            </a:pPr>
            <a:r>
              <a:rPr lang="fr-FR" altLang="fr-FR" sz="2400">
                <a:solidFill>
                  <a:srgbClr val="000000"/>
                </a:solidFill>
                <a:latin typeface="Times New Roman" panose="02020603050405020304" pitchFamily="18" charset="0"/>
                <a:cs typeface="Times New Roman" panose="02020603050405020304" pitchFamily="18" charset="0"/>
              </a:rPr>
              <a:t> Embrasements généralisés éclairs (flashover) ; </a:t>
            </a:r>
          </a:p>
          <a:p>
            <a:pPr algn="just">
              <a:buClr>
                <a:srgbClr val="D34817"/>
              </a:buClr>
              <a:buFontTx/>
              <a:buChar char="•"/>
            </a:pPr>
            <a:endParaRPr lang="fr-FR" altLang="fr-FR" sz="2400">
              <a:solidFill>
                <a:srgbClr val="000000"/>
              </a:solidFill>
              <a:latin typeface="Times New Roman" panose="02020603050405020304" pitchFamily="18" charset="0"/>
              <a:cs typeface="Calibri" panose="020F0502020204030204" pitchFamily="34" charset="0"/>
            </a:endParaRPr>
          </a:p>
          <a:p>
            <a:pPr algn="just">
              <a:buClr>
                <a:srgbClr val="D34817"/>
              </a:buClr>
              <a:buFontTx/>
              <a:buChar char="•"/>
            </a:pPr>
            <a:r>
              <a:rPr lang="fr-FR" altLang="fr-FR" sz="2400">
                <a:solidFill>
                  <a:srgbClr val="000000"/>
                </a:solidFill>
                <a:latin typeface="Times New Roman" panose="02020603050405020304" pitchFamily="18" charset="0"/>
                <a:cs typeface="Times New Roman" panose="02020603050405020304" pitchFamily="18" charset="0"/>
              </a:rPr>
              <a:t> Explosions de fumées (backdraft);</a:t>
            </a:r>
          </a:p>
          <a:p>
            <a:pPr algn="just">
              <a:buClr>
                <a:srgbClr val="D34817"/>
              </a:buClr>
              <a:buFontTx/>
              <a:buChar char="•"/>
            </a:pPr>
            <a:endParaRPr lang="fr-FR" altLang="fr-FR" sz="2400">
              <a:solidFill>
                <a:srgbClr val="000000"/>
              </a:solidFill>
              <a:latin typeface="Times New Roman" panose="02020603050405020304" pitchFamily="18" charset="0"/>
              <a:cs typeface="Calibri" panose="020F0502020204030204" pitchFamily="34" charset="0"/>
            </a:endParaRPr>
          </a:p>
          <a:p>
            <a:pPr algn="just">
              <a:buClr>
                <a:srgbClr val="D34817"/>
              </a:buClr>
              <a:buFontTx/>
              <a:buChar char="•"/>
            </a:pPr>
            <a:r>
              <a:rPr lang="fr-FR" altLang="fr-FR" sz="2400">
                <a:solidFill>
                  <a:srgbClr val="000000"/>
                </a:solidFill>
                <a:latin typeface="Times New Roman" panose="02020603050405020304" pitchFamily="18" charset="0"/>
                <a:cs typeface="Calibri" panose="020F0502020204030204" pitchFamily="34" charset="0"/>
              </a:rPr>
              <a:t> Inflammations de gaz issus d’un incendie (FireGas Ignition).</a:t>
            </a:r>
            <a:r>
              <a:rPr lang="fr-FR" altLang="fr-FR" sz="2400">
                <a:solidFill>
                  <a:srgbClr val="000000"/>
                </a:solidFill>
                <a:latin typeface="Times New Roman" panose="02020603050405020304" pitchFamily="18" charset="0"/>
                <a:cs typeface="Times New Roman" panose="02020603050405020304" pitchFamily="18" charset="0"/>
              </a:rPr>
              <a:t> </a:t>
            </a:r>
          </a:p>
        </p:txBody>
      </p:sp>
    </p:spTree>
  </p:cSld>
  <p:clrMapOvr>
    <a:masterClrMapping/>
  </p:clrMapOvr>
</p:sld>
</file>

<file path=ppt/theme/theme1.xml><?xml version="1.0" encoding="utf-8"?>
<a:theme xmlns:a="http://schemas.openxmlformats.org/drawingml/2006/main" name="GCC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DIS">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Aquatique</Template>
  <TotalTime>891</TotalTime>
  <Words>5010</Words>
  <Application>Microsoft Office PowerPoint</Application>
  <PresentationFormat>Affichage à l'écran (4:3)</PresentationFormat>
  <Paragraphs>842</Paragraphs>
  <Slides>118</Slides>
  <Notes>0</Notes>
  <HiddenSlides>0</HiddenSlides>
  <MMClips>0</MMClips>
  <ScaleCrop>false</ScaleCrop>
  <HeadingPairs>
    <vt:vector size="8" baseType="variant">
      <vt:variant>
        <vt:lpstr>Polices utilisées</vt:lpstr>
      </vt:variant>
      <vt:variant>
        <vt:i4>7</vt:i4>
      </vt:variant>
      <vt:variant>
        <vt:lpstr>Thème</vt:lpstr>
      </vt:variant>
      <vt:variant>
        <vt:i4>1</vt:i4>
      </vt:variant>
      <vt:variant>
        <vt:lpstr>Serveurs OLE incorporés</vt:lpstr>
      </vt:variant>
      <vt:variant>
        <vt:i4>3</vt:i4>
      </vt:variant>
      <vt:variant>
        <vt:lpstr>Titres des diapositives</vt:lpstr>
      </vt:variant>
      <vt:variant>
        <vt:i4>118</vt:i4>
      </vt:variant>
    </vt:vector>
  </HeadingPairs>
  <TitlesOfParts>
    <vt:vector size="129" baseType="lpstr">
      <vt:lpstr>Arial</vt:lpstr>
      <vt:lpstr>Myriad Pro</vt:lpstr>
      <vt:lpstr>Calibri</vt:lpstr>
      <vt:lpstr>Times New Roman</vt:lpstr>
      <vt:lpstr>Wingdings</vt:lpstr>
      <vt:lpstr>Symbol</vt:lpstr>
      <vt:lpstr>Cambria</vt:lpstr>
      <vt:lpstr>GCCAR</vt:lpstr>
      <vt:lpstr>Microsoft Drawing 1.01</vt:lpstr>
      <vt:lpstr>Graphique CorelDRAW 9.0</vt:lpstr>
      <vt:lpstr>Image bitmap</vt:lpstr>
      <vt:lpstr>PROPAGATION ET EFFETS</vt:lpstr>
      <vt:lpstr>Propagation et effets</vt:lpstr>
      <vt:lpstr>Les causes des incendies</vt:lpstr>
      <vt:lpstr>Les causes des incendies</vt:lpstr>
      <vt:lpstr>Les causes des incendies</vt:lpstr>
      <vt:lpstr>Les modes de propagations</vt:lpstr>
      <vt:lpstr>Les modes de propagations</vt:lpstr>
      <vt:lpstr>Les modes de propagations</vt:lpstr>
      <vt:lpstr>Les modes de propagations</vt:lpstr>
      <vt:lpstr>Les modes de propagations</vt:lpstr>
      <vt:lpstr>Les modes de propagations</vt:lpstr>
      <vt:lpstr>Les modes de propagations</vt:lpstr>
      <vt:lpstr>Les modes de propagations</vt:lpstr>
      <vt:lpstr>Les modes de propagations</vt:lpstr>
      <vt:lpstr>Les modes de propagations</vt:lpstr>
      <vt:lpstr>Les modes de propagations</vt:lpstr>
      <vt:lpstr>Les modes de propagations</vt:lpstr>
      <vt:lpstr>Les modes de propagations</vt:lpstr>
      <vt:lpstr>Les modes de propagations</vt:lpstr>
      <vt:lpstr>Les modes de propagations</vt:lpstr>
      <vt:lpstr>Les modes de propagations</vt:lpstr>
      <vt:lpstr>Les modes de propagations</vt:lpstr>
      <vt:lpstr>Les modes de propagations</vt:lpstr>
      <vt:lpstr>Les modes de propagations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Phases de développement d’un feu</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Facteurs bâtimentaires</vt:lpstr>
      <vt:lpstr>Phases de développement d’un feu</vt:lpstr>
      <vt:lpstr>Phases de développement d’un feu</vt:lpstr>
      <vt:lpstr>Phases de développement d’un feu</vt:lpstr>
      <vt:lpstr>Phases de développement d’un feu</vt:lpstr>
      <vt:lpstr>Phases de développement d’un feu</vt:lpstr>
      <vt:lpstr>Phases de développement d’un feu</vt:lpstr>
      <vt:lpstr>Phases de développement d’un feu</vt:lpstr>
      <vt:lpstr>Phases de développement d’un feu</vt:lpstr>
      <vt:lpstr>Phases de développement d’un feu</vt:lpstr>
      <vt:lpstr>Phases de développement d’un feu</vt:lpstr>
      <vt:lpstr>Effets des incendies</vt:lpstr>
      <vt:lpstr>Effets des incendies</vt:lpstr>
      <vt:lpstr>Effets des incendies</vt:lpstr>
      <vt:lpstr>Effets des incendies</vt:lpstr>
      <vt:lpstr>Effets des incendies</vt:lpstr>
      <vt:lpstr>Effets des incendies</vt:lpstr>
      <vt:lpstr>Effets des incendies</vt:lpstr>
      <vt:lpstr>Effets des incendies</vt:lpstr>
      <vt:lpstr>Effets des incendies</vt:lpstr>
      <vt:lpstr>Effets des incendies</vt:lpstr>
      <vt:lpstr>Conclusion</vt:lpstr>
    </vt:vector>
  </TitlesOfParts>
  <Company>SDIS du Rhône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MUSSARD Vincent</dc:creator>
  <cp:lastModifiedBy>daniel rosique</cp:lastModifiedBy>
  <cp:revision>77</cp:revision>
  <cp:lastPrinted>2015-08-06T08:01:37Z</cp:lastPrinted>
  <dcterms:created xsi:type="dcterms:W3CDTF">2015-08-05T10:19:35Z</dcterms:created>
  <dcterms:modified xsi:type="dcterms:W3CDTF">2025-01-14T16:17:44Z</dcterms:modified>
</cp:coreProperties>
</file>