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59" r:id="rId4"/>
    <p:sldId id="263" r:id="rId5"/>
    <p:sldId id="264" r:id="rId6"/>
    <p:sldId id="274" r:id="rId7"/>
    <p:sldId id="257" r:id="rId8"/>
    <p:sldId id="265" r:id="rId9"/>
    <p:sldId id="269" r:id="rId10"/>
    <p:sldId id="270" r:id="rId11"/>
    <p:sldId id="258" r:id="rId12"/>
    <p:sldId id="268" r:id="rId13"/>
    <p:sldId id="260" r:id="rId14"/>
    <p:sldId id="275" r:id="rId15"/>
    <p:sldId id="273" r:id="rId16"/>
    <p:sldId id="262" r:id="rId17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85" d="100"/>
          <a:sy n="85" d="100"/>
        </p:scale>
        <p:origin x="13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C7FDEBD-7FB6-410D-9E22-D2A980620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4B5116-4F7B-4988-BAA1-7CD34D277F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9F408A9-AD1E-4679-98D1-9E93B17252D7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46DB466D-271F-45AC-B679-5E0A8EF714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ED4BC345-DB2D-47BC-ABA4-EAEC3167C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565D93-6E0B-4716-B368-7478491AA2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49C06A-AE65-4EE2-BC60-D1ED75546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0960A76-745A-4A17-9BCC-9EC9CE0E93F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C768B4-85C1-1317-2E39-57FC83B7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7AA7-9502-47C4-ACB9-4549E791CF64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1FFCD3-AD13-5361-80E0-E7EDCE73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FD8F6B-CA46-5F9D-0CED-11449379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5C0ED-4392-4264-A520-83C56502B78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339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8456F2-93A7-1D2F-3130-8005DB40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429AD-6480-4746-94AE-7FDED0FEF1D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F7D43A-678E-D0D7-8EA5-9F5AE1C5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0DB730-7DC9-E069-65FD-53DE3B03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DD253-72ED-4563-8EFF-4F944ECD49F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872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6AF0CC-B625-4DAF-826F-C0CDF296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911F-6302-415C-90AC-6CFF4B6E6B6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0D761A-A4C1-9DD1-7C10-B91AB86E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F8815B-F0CA-F307-8198-A2C3C99A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8EC10-BCD8-4D67-ABC6-BD3656FC26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320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575E80-CF1F-365E-0282-9D08DE77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F0613-B709-423D-882A-73F2E5B62BE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D164EB-83F1-E3F4-E034-9783898D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50DE42-9E9B-E851-3198-4DBB5C7A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1F2F4-DA4E-4C80-A131-B0F7CA13BD6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714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CB8455-2510-E6BD-D24F-6B54B2734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8FB4-7D9F-4C66-BA9B-07A50F79474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03B81F-6BA9-A3E3-2BCD-4712EDFE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F6AE7E-CDC8-9006-D2AF-C74F894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2D820-5A58-44E0-8E25-F0238A3D133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641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2974330-BBB8-A795-5EA9-FFDFE9EF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5FF6-16A0-45AD-809F-02B8A8DF801E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9E3358D-966E-68F4-C639-7381DFBF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5F11146-E8CD-07CF-425A-915C911C0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CFF0D-7C4F-4E35-893E-F5E8515D65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1DA7080-F991-4877-EFC9-0D083A88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5EF7-0D0D-4FAC-BC0A-78317E44342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06A80E6-973F-C83C-DCFA-66DECDB1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F48FB51-1B90-0285-2DA7-6E8592A6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ADAF8-4FD6-4C9C-BA3C-CEC27BDA9A0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264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A6D59433-4622-D60A-4873-969F6095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C7D44-5665-47F1-A7AE-6D8D87C953F8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66310E3-002C-307F-0363-2D0D14BF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B1C9648-43A0-7068-D405-E8CBBC6C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5C9D8-749A-4BC9-93CC-F315E55A560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88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C3B2A571-7765-AD4E-321B-69058DFD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1C0FC-DB8D-4953-B1BA-9BAD474E0C0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F3EFCFC2-DB92-B22D-C8FB-A71EBECB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83262CE2-8C80-3626-8326-6DD5189B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F6584-F314-47CB-8012-A953406CF2D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962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2234C38-6A2C-547B-1D6A-45A1F4096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2FE4-8E8F-4A18-B736-A1261344E30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DB7AEF3-866D-44B3-1350-5E11C9D7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E8F12BF-0647-04AA-ABD4-58774DE9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D20A8-13AE-4CE5-A56A-D4FCDA2A723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342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0DFDE0A-5818-54C6-551B-A4DBA7C92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33D9-8835-4E5C-B230-2F1D56E4DEA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C9D8C91-4B0D-75DA-073B-2F5BA9A2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5C7F1B5-54E2-0CCB-CC21-F7E7CAC4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E5434-2122-403A-B6FE-5919A378C97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985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AFB8701F-F84F-BCD0-9922-75329D4D2F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F720F377-AC03-F5DA-3CC6-ECF01E940E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59CB74-D0AA-46A1-B0DB-6756CA196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00DB8E-19A9-4D47-B7B0-285A47DC18A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1C0C6C-FBBD-42F0-9F7D-D4743C94B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D37100-AFD3-4D37-B46D-30EBFD573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 panose="020B0503030403020204" pitchFamily="34" charset="0"/>
              </a:defRPr>
            </a:lvl1pPr>
          </a:lstStyle>
          <a:p>
            <a:fld id="{4C84A286-BF1D-4C32-A899-5C9729EE0F4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C1020DF-FA80-4A06-876A-0822AA2F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8604250" cy="10128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MATERIELS D’EPUISEMENT ET D’ASSECHEMENT</a:t>
            </a:r>
            <a:br>
              <a:rPr lang="fr-FR" altLang="fr-F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fr-F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POMPES ELECTRIQUES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424E8C98-54EA-52A0-7C62-BE66D98B0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2021 – Version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DEBFFDE3-721A-A743-EC9A-4CADECC7D5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F95160AA-EBDD-4C7F-8659-9ECBB2CF3709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52CB096-90F5-4647-A782-305AAB5C415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9681981-448E-3090-9743-9576728E7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Clr>
                <a:srgbClr val="FC0128"/>
              </a:buClr>
              <a:buSzPct val="75000"/>
              <a:buFont typeface="Monotype Sorts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Ne pas poser la pompe à même le sol du local à épuiser (ou le fond d'un puisard) mais intercaler un objet (une brique par exemple) pour la dégager, afin d'éviter l'aspiration de boue ou de sable.</a:t>
            </a:r>
          </a:p>
          <a:p>
            <a:pPr>
              <a:buClr>
                <a:srgbClr val="FC0128"/>
              </a:buClr>
              <a:buSzPct val="75000"/>
              <a:buFont typeface="Monotype Sorts" pitchFamily="2" charset="2"/>
              <a:buChar char="á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Disposer le tuyau de refoulement de manière à faire le moins de coude possible, </a:t>
            </a:r>
          </a:p>
        </p:txBody>
      </p:sp>
      <p:pic>
        <p:nvPicPr>
          <p:cNvPr id="12293" name="Picture 8" descr="I:\Images\CLIPART\CONSTRUCTION\CONSM006.WMF">
            <a:extLst>
              <a:ext uri="{FF2B5EF4-FFF2-40B4-BE49-F238E27FC236}">
                <a16:creationId xmlns:a16="http://schemas.microsoft.com/office/drawing/2014/main" id="{A27F0728-DA41-EA58-7E7B-952A619A6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0"/>
            <a:ext cx="95726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I:\Images\CLIPART\CONSTRUCTION\CONSM006.WMF">
            <a:extLst>
              <a:ext uri="{FF2B5EF4-FFF2-40B4-BE49-F238E27FC236}">
                <a16:creationId xmlns:a16="http://schemas.microsoft.com/office/drawing/2014/main" id="{3E71F8CD-226C-5F71-ACE8-20C5DC623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95726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9E8F44DE-7B1B-3294-E9F2-0A8AD19B7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b="3572"/>
          <a:stretch>
            <a:fillRect/>
          </a:stretch>
        </p:blipFill>
        <p:spPr bwMode="auto">
          <a:xfrm>
            <a:off x="4572000" y="2362200"/>
            <a:ext cx="12319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A1C5C261-72E6-4960-B7C8-097721E7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Règles de sécurité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6089BA45-BA06-4CA1-9C59-971E503E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0397A1-870F-4BC2-B88E-28225EB5419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/>
              <a:t>11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3316" name="Rectangle 11">
            <a:extLst>
              <a:ext uri="{FF2B5EF4-FFF2-40B4-BE49-F238E27FC236}">
                <a16:creationId xmlns:a16="http://schemas.microsoft.com/office/drawing/2014/main" id="{52CD8535-418F-BA8F-3480-62E88EDC5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2296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L'électropompe doit toujours être dans l’eau lors de son fonctionnement,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Flotteur interrupteur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arrête la pompe lorsqu'il est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en position basse.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761CCAA-7489-448A-A8C9-3A19766CC4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40" y="1916832"/>
            <a:ext cx="4356348" cy="404509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3318" name="Line 13">
            <a:extLst>
              <a:ext uri="{FF2B5EF4-FFF2-40B4-BE49-F238E27FC236}">
                <a16:creationId xmlns:a16="http://schemas.microsoft.com/office/drawing/2014/main" id="{99F48DA9-FBBF-7CD3-8156-0E24D9086E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4437063"/>
            <a:ext cx="2160587" cy="86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D75711F0-8638-4AC4-B7B7-9DF27FC9F7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Règles de sécurité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A89E8B56-48A0-4DCC-981B-410D7FB88509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5A1E0D5-A447-4A3E-954C-D0F9ABF181C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A2DE8D5D-0227-BB0C-B421-D005B472D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229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Prise de courant doit être munie d’une prise de terre,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jamais immerger la fiche du câble, 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Débrancher la prise avant toute manipulation, 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jamais brancher la fiche sur une prise murale ayant subi l'inondation.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jamais la soulever par le câble du moteur.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14341" name="Picture 7" descr="I:\Images\CLIPART\DIVERS\URGENCES\CSAFE024.WMF">
            <a:extLst>
              <a:ext uri="{FF2B5EF4-FFF2-40B4-BE49-F238E27FC236}">
                <a16:creationId xmlns:a16="http://schemas.microsoft.com/office/drawing/2014/main" id="{42C1DC17-2BD2-AE06-F54A-DCFB563FC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2819400"/>
            <a:ext cx="30654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44E8D47D-99E0-4E19-973B-5B543649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Règles de sécurité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9441237-0AF1-42EB-A720-C9496BB0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5D67AC-425B-49BD-81C4-250DCD3F25C1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/>
              <a:t>13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15364" name="Picture 7" descr="I:\Images\CLIPART\600px-11.png">
            <a:extLst>
              <a:ext uri="{FF2B5EF4-FFF2-40B4-BE49-F238E27FC236}">
                <a16:creationId xmlns:a16="http://schemas.microsoft.com/office/drawing/2014/main" id="{B92AE4E9-73ED-9F15-B11F-FB50C44DE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6764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8">
            <a:extLst>
              <a:ext uri="{FF2B5EF4-FFF2-40B4-BE49-F238E27FC236}">
                <a16:creationId xmlns:a16="http://schemas.microsoft.com/office/drawing/2014/main" id="{6C71A7F7-D268-8386-53FD-C994E43DE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447800"/>
            <a:ext cx="647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L'utilisation de matériels électriques en présence d'eau doit faire l'objet d'une attention particulière.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15366" name="Rectangle 9">
            <a:extLst>
              <a:ext uri="{FF2B5EF4-FFF2-40B4-BE49-F238E27FC236}">
                <a16:creationId xmlns:a16="http://schemas.microsoft.com/office/drawing/2014/main" id="{EB7E5FB6-37F3-C182-53CD-CFCABF75C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05200"/>
            <a:ext cx="5867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Vérifier la présence d'une fiche de terre, 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Toute manipulation se fera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HORS-TENSION, 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Vérifier avant toute utilisation l'état des câbles.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44E8D47D-99E0-4E19-973B-5B543649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Règles de sécurité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9441237-0AF1-42EB-A720-C9496BB0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5F56C7-B0C2-4E99-94A8-F6C050B3B66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/>
              <a:t>14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16388" name="Picture 7" descr="I:\Images\CLIPART\600px-11.png">
            <a:extLst>
              <a:ext uri="{FF2B5EF4-FFF2-40B4-BE49-F238E27FC236}">
                <a16:creationId xmlns:a16="http://schemas.microsoft.com/office/drawing/2014/main" id="{137A225F-A784-53C8-458C-6D01FEF7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6764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10">
            <a:extLst>
              <a:ext uri="{FF2B5EF4-FFF2-40B4-BE49-F238E27FC236}">
                <a16:creationId xmlns:a16="http://schemas.microsoft.com/office/drawing/2014/main" id="{BA6C2743-679B-236A-0A29-484479F91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325" y="1565275"/>
            <a:ext cx="68405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Seul le matériel fourni par le SDMIS et prévu à cet effet doit être utilisé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16390" name="Picture 1" descr="IMG_0585">
            <a:extLst>
              <a:ext uri="{FF2B5EF4-FFF2-40B4-BE49-F238E27FC236}">
                <a16:creationId xmlns:a16="http://schemas.microsoft.com/office/drawing/2014/main" id="{056DE8DF-461A-EDEB-F75A-53F92312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3030538"/>
            <a:ext cx="233680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 descr="IMG_0586">
            <a:extLst>
              <a:ext uri="{FF2B5EF4-FFF2-40B4-BE49-F238E27FC236}">
                <a16:creationId xmlns:a16="http://schemas.microsoft.com/office/drawing/2014/main" id="{A6634A98-6AFB-8852-06E3-E6536D4F3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73300"/>
            <a:ext cx="262413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2E2B9C50-1B1F-168F-83CA-1338B6DD9C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Entretien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F9E3FCB4-7486-4673-993C-ECBC920ADB79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658DA7E-C15D-46C3-8374-0321D61627A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8D96ACA0-0E26-F28D-1136-D50CA4312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00200"/>
            <a:ext cx="6096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Après chaque utilisation rincer à l'eau claire la pompe.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Signaler tout dysfonctionnement à votre CA.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17413" name="Picture 7" descr="I:\Images\Photos\Vues diverses\WATERFAL.JPG">
            <a:extLst>
              <a:ext uri="{FF2B5EF4-FFF2-40B4-BE49-F238E27FC236}">
                <a16:creationId xmlns:a16="http://schemas.microsoft.com/office/drawing/2014/main" id="{F2F09BA8-F4DD-FBDF-2C83-D0426E64E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4038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D1AA2AB3-4F98-F359-74DC-80B0524EB3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54A6216-4599-4C94-93E0-43FEAD2CDE2B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30D54ED-C794-485F-9075-1EB06D3A6B0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27A5E21-2750-427C-88F7-8DB88AADFFF9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ZoneTexte 12">
            <a:extLst>
              <a:ext uri="{FF2B5EF4-FFF2-40B4-BE49-F238E27FC236}">
                <a16:creationId xmlns:a16="http://schemas.microsoft.com/office/drawing/2014/main" id="{07495568-73FF-8D5C-7878-CC3B89174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8" name="ZoneTexte 15">
            <a:extLst>
              <a:ext uri="{FF2B5EF4-FFF2-40B4-BE49-F238E27FC236}">
                <a16:creationId xmlns:a16="http://schemas.microsoft.com/office/drawing/2014/main" id="{00E378D7-E3C4-0354-E373-A12E1294D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3429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Présentation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Mise en oeuvre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Règles de sécurité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Entretien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53A8DED6-C7CA-4BEB-3B72-9682913DD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Les pompes électriques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CB11AFBA-4581-412E-B093-4CC9589D9825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B9AC095-F256-4C4E-BF76-B3BAE28E2EF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512B7E7-28A5-48E3-860F-E7981DC42D21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17CA6D47-0986-A981-CF9B-E50CD65B0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AE0672AB-FF34-CB82-A28F-51966C10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électropompes, leur  mise en oeuvre, les règles de sécurité et leur entretien.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9FB9BD74-0255-1104-0F7A-40FF7BD03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3429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Présentation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Mise en oeuvre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Règles de sécurité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Entretien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974DA559-5D46-3078-AED8-87E1F6E6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Présentation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1A6ECAC2-3973-4862-908B-9791CDD3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000B8F-4289-4BAF-93DA-95CEE6A5339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/>
              <a:t>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9E0B53B6-7EC9-CEB4-950A-F55577DEF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368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5125" name="Rectangle 9">
            <a:extLst>
              <a:ext uri="{FF2B5EF4-FFF2-40B4-BE49-F238E27FC236}">
                <a16:creationId xmlns:a16="http://schemas.microsoft.com/office/drawing/2014/main" id="{79613725-D527-3098-5646-6ECAE7D58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305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Toutes les casernes du SDMIS disposent d’un lot épuisement (LDNOY ou LMPE) transportable par un vecteur propre à chaque caserne (VTUTP, VTUT, VFI, VFITT) ou à demeure dans les VIDP mais aussi dans la CE.V.D.E. et la RGEDE, la pompe électrique ou électropompe compose le "lot dénoyage".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L'origine du terme dénoyage vient du verbe dénoyer c'est-à-dire épuiser l'eau d'une mine noyée.</a:t>
            </a:r>
          </a:p>
        </p:txBody>
      </p:sp>
      <p:sp>
        <p:nvSpPr>
          <p:cNvPr id="5126" name="Rectangle 12">
            <a:extLst>
              <a:ext uri="{FF2B5EF4-FFF2-40B4-BE49-F238E27FC236}">
                <a16:creationId xmlns:a16="http://schemas.microsoft.com/office/drawing/2014/main" id="{A3A0FF7C-425C-1A03-116E-D7B0571D6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4313" y="425450"/>
            <a:ext cx="914400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5127" name="Picture 11">
            <a:extLst>
              <a:ext uri="{FF2B5EF4-FFF2-40B4-BE49-F238E27FC236}">
                <a16:creationId xmlns:a16="http://schemas.microsoft.com/office/drawing/2014/main" id="{A45545FF-032C-B35F-5F50-8DDF847F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4" r="48029" b="17897"/>
          <a:stretch>
            <a:fillRect/>
          </a:stretch>
        </p:blipFill>
        <p:spPr bwMode="auto">
          <a:xfrm>
            <a:off x="4733925" y="3933825"/>
            <a:ext cx="40386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DC770A84-5C49-97F3-8267-54DC91E82C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Présentation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015743DE-4942-4F04-A616-B53437FE930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0A76BAE-6DFD-4AA5-894D-BCEE9BB559EF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69C19727-37F1-69A5-C52A-5268CEEC3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324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6149" name="Picture 7" descr="C:\Documents and Settings\Philippe\Mes documents\JSP SDMIS\Dématérialisation\doc\DIV\Epuisement\Aménagement - VIDP (1283 à 1287)_Page_09.jpg">
            <a:extLst>
              <a:ext uri="{FF2B5EF4-FFF2-40B4-BE49-F238E27FC236}">
                <a16:creationId xmlns:a16="http://schemas.microsoft.com/office/drawing/2014/main" id="{AD3C36F6-BB84-69A1-B7F5-4B6E93B73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6801" r="5797" b="13425"/>
          <a:stretch>
            <a:fillRect/>
          </a:stretch>
        </p:blipFill>
        <p:spPr bwMode="auto">
          <a:xfrm>
            <a:off x="3733800" y="1600200"/>
            <a:ext cx="51054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5">
            <a:extLst>
              <a:ext uri="{FF2B5EF4-FFF2-40B4-BE49-F238E27FC236}">
                <a16:creationId xmlns:a16="http://schemas.microsoft.com/office/drawing/2014/main" id="{C3168B73-6F21-0BD2-56DD-6D1375AA3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3528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VID =</a:t>
            </a: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Ce lot est composé :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1 électropompe submersible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 30 m</a:t>
            </a:r>
            <a:r>
              <a:rPr lang="en-US" altLang="fr-FR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/ h ou 60 m</a:t>
            </a:r>
            <a:r>
              <a:rPr lang="en-US" altLang="fr-FR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/ h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2 tuyaux de 45 - 20 m, ou de 70 si pompe 60 m</a:t>
            </a:r>
            <a:r>
              <a:rPr lang="en-US" altLang="fr-FR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/ h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2 boitiers de dérivation,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2 enrouleurs 25 m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2 écopes,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1 clef tampon,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1 adaptateur maréchal – ménager,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1 commande,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 maxi refoulement : 24 m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4997DBFC-0297-448B-1871-1DCA24A14B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Présentation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C0F61E4-1747-484C-B139-7B8B89FC8751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8E87083-6059-4219-A54C-B12F6634522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0A8E8E4C-F3F4-7697-AB91-0D3BB154B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324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F9F1041-B518-4EC2-9EBB-F6B22904C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07878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Dans la CE.V.D.E. :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5 électropompes de 120 m</a:t>
            </a:r>
            <a:r>
              <a:rPr lang="en-US" altLang="fr-FR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/ h,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2 électropompe Neptune de 120 m</a:t>
            </a:r>
            <a:r>
              <a:rPr lang="en-US" altLang="fr-FR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/ h.</a:t>
            </a:r>
          </a:p>
          <a:p>
            <a:pPr>
              <a:spcBef>
                <a:spcPct val="0"/>
              </a:spcBef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Commandes, tuyaux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 maxi refoulement : 24 m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C:\Documents and Settings\Philippe\Mes documents\JSP SDMIS\Dématérialisation\doc\INC\engin\Doc GLOG\Aménagement - CEVDE (3715)_Page_8.jpg">
            <a:extLst>
              <a:ext uri="{FF2B5EF4-FFF2-40B4-BE49-F238E27FC236}">
                <a16:creationId xmlns:a16="http://schemas.microsoft.com/office/drawing/2014/main" id="{09649A59-E67A-5391-1C59-AC862369A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6" t="23602" r="21213" b="14171"/>
          <a:stretch>
            <a:fillRect/>
          </a:stretch>
        </p:blipFill>
        <p:spPr bwMode="auto">
          <a:xfrm>
            <a:off x="4500563" y="2852738"/>
            <a:ext cx="41910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6170F2A0-BCBF-DC43-FC23-F96E3E4388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Présentation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C0F61E4-1747-484C-B139-7B8B89FC8751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A39FFA9-DDC5-4DEE-9330-122B292B771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E595009-4232-2507-9AF7-E6C452D94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324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F9F1041-B518-4EC2-9EBB-F6B22904C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078788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la R.GE,DE:</a:t>
            </a:r>
            <a:endParaRPr lang="fr-FR" altLang="fr-FR" sz="2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électro-pompes</a:t>
            </a:r>
            <a:r>
              <a:rPr lang="en-US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60 m</a:t>
            </a:r>
            <a:r>
              <a:rPr lang="en-US" alt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h,</a:t>
            </a:r>
            <a:endParaRPr lang="fr-FR" altLang="fr-FR" sz="2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Commandes</a:t>
            </a:r>
            <a:r>
              <a:rPr lang="en-US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tuyaux</a:t>
            </a:r>
            <a:r>
              <a:rPr lang="en-US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maxi refoulement : 24 m</a:t>
            </a: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1">
            <a:extLst>
              <a:ext uri="{FF2B5EF4-FFF2-40B4-BE49-F238E27FC236}">
                <a16:creationId xmlns:a16="http://schemas.microsoft.com/office/drawing/2014/main" id="{F383029A-AD41-E31C-6451-ACDB2989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68575"/>
            <a:ext cx="448786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E9B55AC-16A1-445A-BD16-9ED5A992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Les pompes électriques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F023A449-E794-4530-9D26-EA352438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19E10-C8F9-477D-9FF6-35D06EB05450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/>
              <a:t>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220" name="ZoneTexte 3">
            <a:extLst>
              <a:ext uri="{FF2B5EF4-FFF2-40B4-BE49-F238E27FC236}">
                <a16:creationId xmlns:a16="http://schemas.microsoft.com/office/drawing/2014/main" id="{03A35BFD-A12F-2349-7868-022BC7F6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82915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Comprend 2 parties :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Electrique : le moteur et sa protection permettant de l'immerger,</a:t>
            </a:r>
          </a:p>
          <a:p>
            <a:pPr algn="just">
              <a:spcBef>
                <a:spcPct val="0"/>
              </a:spcBef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Hydraulique : une turbine, le corps de pompe et un ½ raccord de refoulement.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6" descr="C:\Documents and Settings\Philippe\Mes documents\JSP SDMIS\Dématérialisation\doc\DIV\Epuisement\imagesCAVADOYY.jpg">
            <a:extLst>
              <a:ext uri="{FF2B5EF4-FFF2-40B4-BE49-F238E27FC236}">
                <a16:creationId xmlns:a16="http://schemas.microsoft.com/office/drawing/2014/main" id="{08A0D4EC-935F-E783-A746-98D26DB1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 b="12556"/>
          <a:stretch>
            <a:fillRect/>
          </a:stretch>
        </p:blipFill>
        <p:spPr bwMode="auto">
          <a:xfrm>
            <a:off x="2362200" y="3048000"/>
            <a:ext cx="6172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D99F910F-A8E2-0875-2D24-4E123E09BF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2DB22A51-9458-45C0-9437-085BFFFBEB8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D8BBB3D-FB42-486B-8C19-FBEC8F1B8D01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1A0D0B48-EE04-8815-C2E0-0BE42D7C2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0772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Nécessaire de disposer d'une alimentation électrique (secteur ou groupe électrogène) appropriée.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Grâce à un </a:t>
            </a: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adaptateur 220 v maréchal – ménager, elles peuvent être branchés directement chez un particulier.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Dérouler totalement les rallonges électriques,</a:t>
            </a:r>
            <a:endParaRPr lang="fr-FR" altLang="fr-FR" sz="2000" b="1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45" name="Picture 8" descr="C:\Documents and Settings\Philippe\Mes documents\JSP SDMIS\Dématérialisation\doc\DIV\IMG_0604.jpg">
            <a:extLst>
              <a:ext uri="{FF2B5EF4-FFF2-40B4-BE49-F238E27FC236}">
                <a16:creationId xmlns:a16="http://schemas.microsoft.com/office/drawing/2014/main" id="{4E03C9BA-C34A-9D25-43E2-CBE139CD0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5" r="4616" b="32755"/>
          <a:stretch>
            <a:fillRect/>
          </a:stretch>
        </p:blipFill>
        <p:spPr bwMode="auto">
          <a:xfrm>
            <a:off x="2133600" y="3200400"/>
            <a:ext cx="47244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BC0ADD92-1198-1664-870A-1B47CC70BD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C33F4E76-3083-485B-8822-690C274191BC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C7E05B2-7651-4219-9725-B5C177E9DF5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0AA7300E-49ED-3AC6-4CC8-7982D36DB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transporter la pompe qu’au moyen de sa poignée ;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Amarrer la pompe au moyen d’une commande,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11269" name="Picture 5" descr="F:\POMPES 2LECTRIQUES.png">
            <a:extLst>
              <a:ext uri="{FF2B5EF4-FFF2-40B4-BE49-F238E27FC236}">
                <a16:creationId xmlns:a16="http://schemas.microsoft.com/office/drawing/2014/main" id="{C5E9F7AF-8E51-FF61-1177-949749239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730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476</TotalTime>
  <Words>653</Words>
  <Application>Microsoft Office PowerPoint</Application>
  <PresentationFormat>Affichage à l'écran (4:3)</PresentationFormat>
  <Paragraphs>145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Myriad Pro</vt:lpstr>
      <vt:lpstr>Calibri</vt:lpstr>
      <vt:lpstr>Times New Roman</vt:lpstr>
      <vt:lpstr>Monotype Sorts</vt:lpstr>
      <vt:lpstr>GCCAR</vt:lpstr>
      <vt:lpstr>MATERIELS D’EPUISEMENT ET D’ASSECHEMENT POMPES ELECTRIQUES</vt:lpstr>
      <vt:lpstr>Les pompes électriques</vt:lpstr>
      <vt:lpstr>Présentation </vt:lpstr>
      <vt:lpstr>Présentation </vt:lpstr>
      <vt:lpstr>Présentation </vt:lpstr>
      <vt:lpstr>Présentation </vt:lpstr>
      <vt:lpstr>Les pompes électriques</vt:lpstr>
      <vt:lpstr>Mise en œuvre </vt:lpstr>
      <vt:lpstr>Mise en œuvre </vt:lpstr>
      <vt:lpstr>Mise en œuvre </vt:lpstr>
      <vt:lpstr>Règles de sécurité</vt:lpstr>
      <vt:lpstr>Règles de sécurité</vt:lpstr>
      <vt:lpstr>Règles de sécurité</vt:lpstr>
      <vt:lpstr>Règles de sécurité</vt:lpstr>
      <vt:lpstr>Entretien 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38</cp:revision>
  <cp:lastPrinted>2015-08-06T08:01:37Z</cp:lastPrinted>
  <dcterms:created xsi:type="dcterms:W3CDTF">2015-08-05T10:19:35Z</dcterms:created>
  <dcterms:modified xsi:type="dcterms:W3CDTF">2025-01-14T16:20:11Z</dcterms:modified>
</cp:coreProperties>
</file>