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64" r:id="rId3"/>
    <p:sldId id="258" r:id="rId4"/>
    <p:sldId id="259" r:id="rId5"/>
    <p:sldId id="266" r:id="rId6"/>
    <p:sldId id="267" r:id="rId7"/>
    <p:sldId id="260" r:id="rId8"/>
    <p:sldId id="261" r:id="rId9"/>
    <p:sldId id="269" r:id="rId10"/>
    <p:sldId id="268" r:id="rId11"/>
    <p:sldId id="270" r:id="rId12"/>
    <p:sldId id="262" r:id="rId13"/>
    <p:sldId id="271" r:id="rId14"/>
    <p:sldId id="272" r:id="rId15"/>
    <p:sldId id="281" r:id="rId16"/>
    <p:sldId id="273" r:id="rId17"/>
    <p:sldId id="282" r:id="rId18"/>
    <p:sldId id="274" r:id="rId19"/>
    <p:sldId id="275" r:id="rId20"/>
    <p:sldId id="283" r:id="rId21"/>
    <p:sldId id="276" r:id="rId22"/>
    <p:sldId id="277" r:id="rId23"/>
    <p:sldId id="278" r:id="rId24"/>
    <p:sldId id="284" r:id="rId25"/>
    <p:sldId id="263" r:id="rId26"/>
    <p:sldId id="265" r:id="rId27"/>
  </p:sldIdLst>
  <p:sldSz cx="9144000" cy="6858000" type="screen4x3"/>
  <p:notesSz cx="6797675" cy="9926638"/>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1202"/>
    <a:srgbClr val="0B2C91"/>
    <a:srgbClr val="5BE4FF"/>
    <a:srgbClr val="6F2C91"/>
    <a:srgbClr val="C8B2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53" autoAdjust="0"/>
  </p:normalViewPr>
  <p:slideViewPr>
    <p:cSldViewPr>
      <p:cViewPr varScale="1">
        <p:scale>
          <a:sx n="85" d="100"/>
          <a:sy n="85" d="100"/>
        </p:scale>
        <p:origin x="1363"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62D1B295-47A6-C6D8-7F97-FE3715D74B3D}"/>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atin typeface="Arial" charset="0"/>
              </a:defRPr>
            </a:lvl1pPr>
          </a:lstStyle>
          <a:p>
            <a:pPr>
              <a:defRPr/>
            </a:pPr>
            <a:endParaRPr lang="fr-FR"/>
          </a:p>
        </p:txBody>
      </p:sp>
      <p:sp>
        <p:nvSpPr>
          <p:cNvPr id="3" name="Espace réservé de la date 2">
            <a:extLst>
              <a:ext uri="{FF2B5EF4-FFF2-40B4-BE49-F238E27FC236}">
                <a16:creationId xmlns:a16="http://schemas.microsoft.com/office/drawing/2014/main" id="{786AAC2D-68CD-BBE2-F354-6B205C6AC070}"/>
              </a:ext>
            </a:extLst>
          </p:cNvPr>
          <p:cNvSpPr>
            <a:spLocks noGrp="1"/>
          </p:cNvSpPr>
          <p:nvPr>
            <p:ph type="dt" idx="1"/>
          </p:nvPr>
        </p:nvSpPr>
        <p:spPr>
          <a:xfrm>
            <a:off x="3849688" y="0"/>
            <a:ext cx="2946400" cy="496888"/>
          </a:xfrm>
          <a:prstGeom prst="rect">
            <a:avLst/>
          </a:prstGeom>
        </p:spPr>
        <p:txBody>
          <a:bodyPr vert="horz" lIns="91440" tIns="45720" rIns="91440" bIns="45720" rtlCol="0"/>
          <a:lstStyle>
            <a:lvl1pPr algn="r" eaLnBrk="1" hangingPunct="1">
              <a:defRPr sz="1200">
                <a:latin typeface="Arial" charset="0"/>
              </a:defRPr>
            </a:lvl1pPr>
          </a:lstStyle>
          <a:p>
            <a:pPr>
              <a:defRPr/>
            </a:pPr>
            <a:fld id="{9972084D-42D4-4301-B96B-55ED505FAC1A}" type="datetimeFigureOut">
              <a:rPr lang="fr-FR"/>
              <a:pPr>
                <a:defRPr/>
              </a:pPr>
              <a:t>14/01/2025</a:t>
            </a:fld>
            <a:endParaRPr lang="fr-FR"/>
          </a:p>
        </p:txBody>
      </p:sp>
      <p:sp>
        <p:nvSpPr>
          <p:cNvPr id="4" name="Espace réservé de l'image des diapositives 3">
            <a:extLst>
              <a:ext uri="{FF2B5EF4-FFF2-40B4-BE49-F238E27FC236}">
                <a16:creationId xmlns:a16="http://schemas.microsoft.com/office/drawing/2014/main" id="{F76AD4F5-A2E5-7452-F47A-DC5A9531B606}"/>
              </a:ext>
            </a:extLst>
          </p:cNvPr>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a:extLst>
              <a:ext uri="{FF2B5EF4-FFF2-40B4-BE49-F238E27FC236}">
                <a16:creationId xmlns:a16="http://schemas.microsoft.com/office/drawing/2014/main" id="{D5B99860-AEFD-1F33-3B55-8339E62CC4DC}"/>
              </a:ext>
            </a:extLst>
          </p:cNvPr>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a:extLst>
              <a:ext uri="{FF2B5EF4-FFF2-40B4-BE49-F238E27FC236}">
                <a16:creationId xmlns:a16="http://schemas.microsoft.com/office/drawing/2014/main" id="{6E3F166B-3FD7-6A0D-3F29-A450A5BA95A4}"/>
              </a:ext>
            </a:extLst>
          </p:cNvPr>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fr-FR"/>
          </a:p>
        </p:txBody>
      </p:sp>
      <p:sp>
        <p:nvSpPr>
          <p:cNvPr id="7" name="Espace réservé du numéro de diapositive 6">
            <a:extLst>
              <a:ext uri="{FF2B5EF4-FFF2-40B4-BE49-F238E27FC236}">
                <a16:creationId xmlns:a16="http://schemas.microsoft.com/office/drawing/2014/main" id="{FF90159E-8AF9-F739-8510-5464DE72E130}"/>
              </a:ext>
            </a:extLst>
          </p:cNvPr>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A1C8541B-E25F-4D47-8B50-F5B665E073C7}"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32C0C82-4246-8805-205E-7FF6BA7D2F9C}"/>
              </a:ext>
            </a:extLst>
          </p:cNvPr>
          <p:cNvSpPr>
            <a:spLocks noGrp="1"/>
          </p:cNvSpPr>
          <p:nvPr>
            <p:ph type="dt" sz="half" idx="10"/>
          </p:nvPr>
        </p:nvSpPr>
        <p:spPr/>
        <p:txBody>
          <a:bodyPr/>
          <a:lstStyle>
            <a:lvl1pPr>
              <a:defRPr/>
            </a:lvl1pPr>
          </a:lstStyle>
          <a:p>
            <a:pPr>
              <a:defRPr/>
            </a:pPr>
            <a:fld id="{B642124B-2C7C-48B2-A4C3-26BBC6FDC099}" type="datetime1">
              <a:rPr lang="fr-FR"/>
              <a:pPr>
                <a:defRPr/>
              </a:pPr>
              <a:t>14/01/2025</a:t>
            </a:fld>
            <a:endParaRPr lang="fr-FR"/>
          </a:p>
        </p:txBody>
      </p:sp>
      <p:sp>
        <p:nvSpPr>
          <p:cNvPr id="5" name="Espace réservé du pied de page 4">
            <a:extLst>
              <a:ext uri="{FF2B5EF4-FFF2-40B4-BE49-F238E27FC236}">
                <a16:creationId xmlns:a16="http://schemas.microsoft.com/office/drawing/2014/main" id="{49D9F879-85B4-DAAE-66F8-C31FB2F0021E}"/>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CE702BA8-05BC-6D35-0BB2-9F51E33BE65C}"/>
              </a:ext>
            </a:extLst>
          </p:cNvPr>
          <p:cNvSpPr>
            <a:spLocks noGrp="1"/>
          </p:cNvSpPr>
          <p:nvPr>
            <p:ph type="sldNum" sz="quarter" idx="12"/>
          </p:nvPr>
        </p:nvSpPr>
        <p:spPr/>
        <p:txBody>
          <a:bodyPr/>
          <a:lstStyle>
            <a:lvl1pPr>
              <a:defRPr/>
            </a:lvl1pPr>
          </a:lstStyle>
          <a:p>
            <a:pPr>
              <a:defRPr/>
            </a:pPr>
            <a:fld id="{7F84E057-F117-400D-B4ED-786241EBC91D}" type="slidenum">
              <a:rPr lang="fr-FR" altLang="fr-FR"/>
              <a:pPr>
                <a:defRPr/>
              </a:pPr>
              <a:t>‹N°›</a:t>
            </a:fld>
            <a:endParaRPr lang="fr-FR" altLang="fr-FR"/>
          </a:p>
        </p:txBody>
      </p:sp>
    </p:spTree>
    <p:extLst>
      <p:ext uri="{BB962C8B-B14F-4D97-AF65-F5344CB8AC3E}">
        <p14:creationId xmlns:p14="http://schemas.microsoft.com/office/powerpoint/2010/main" val="1981296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FE35887-4B73-A027-2C47-B0301C11C9AC}"/>
              </a:ext>
            </a:extLst>
          </p:cNvPr>
          <p:cNvSpPr>
            <a:spLocks noGrp="1"/>
          </p:cNvSpPr>
          <p:nvPr>
            <p:ph type="dt" sz="half" idx="10"/>
          </p:nvPr>
        </p:nvSpPr>
        <p:spPr/>
        <p:txBody>
          <a:bodyPr/>
          <a:lstStyle>
            <a:lvl1pPr>
              <a:defRPr/>
            </a:lvl1pPr>
          </a:lstStyle>
          <a:p>
            <a:pPr>
              <a:defRPr/>
            </a:pPr>
            <a:fld id="{28A8A752-F863-4E6E-BC9F-06EFBCDC4973}" type="datetime1">
              <a:rPr lang="fr-FR"/>
              <a:pPr>
                <a:defRPr/>
              </a:pPr>
              <a:t>14/01/2025</a:t>
            </a:fld>
            <a:endParaRPr lang="fr-FR"/>
          </a:p>
        </p:txBody>
      </p:sp>
      <p:sp>
        <p:nvSpPr>
          <p:cNvPr id="5" name="Espace réservé du pied de page 4">
            <a:extLst>
              <a:ext uri="{FF2B5EF4-FFF2-40B4-BE49-F238E27FC236}">
                <a16:creationId xmlns:a16="http://schemas.microsoft.com/office/drawing/2014/main" id="{D3D126C9-6F99-92D6-6986-3864779C7476}"/>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ECA2B98F-6279-397F-7191-22294940AF21}"/>
              </a:ext>
            </a:extLst>
          </p:cNvPr>
          <p:cNvSpPr>
            <a:spLocks noGrp="1"/>
          </p:cNvSpPr>
          <p:nvPr>
            <p:ph type="sldNum" sz="quarter" idx="12"/>
          </p:nvPr>
        </p:nvSpPr>
        <p:spPr/>
        <p:txBody>
          <a:bodyPr/>
          <a:lstStyle>
            <a:lvl1pPr>
              <a:defRPr/>
            </a:lvl1pPr>
          </a:lstStyle>
          <a:p>
            <a:pPr>
              <a:defRPr/>
            </a:pPr>
            <a:fld id="{9642EF2D-858D-415E-9DA3-3CB4EB201634}" type="slidenum">
              <a:rPr lang="fr-FR" altLang="fr-FR"/>
              <a:pPr>
                <a:defRPr/>
              </a:pPr>
              <a:t>‹N°›</a:t>
            </a:fld>
            <a:endParaRPr lang="fr-FR" altLang="fr-FR"/>
          </a:p>
        </p:txBody>
      </p:sp>
    </p:spTree>
    <p:extLst>
      <p:ext uri="{BB962C8B-B14F-4D97-AF65-F5344CB8AC3E}">
        <p14:creationId xmlns:p14="http://schemas.microsoft.com/office/powerpoint/2010/main" val="1216823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87FBF3F-8851-D406-1C66-0E9E41C9852A}"/>
              </a:ext>
            </a:extLst>
          </p:cNvPr>
          <p:cNvSpPr>
            <a:spLocks noGrp="1"/>
          </p:cNvSpPr>
          <p:nvPr>
            <p:ph type="dt" sz="half" idx="10"/>
          </p:nvPr>
        </p:nvSpPr>
        <p:spPr/>
        <p:txBody>
          <a:bodyPr/>
          <a:lstStyle>
            <a:lvl1pPr>
              <a:defRPr/>
            </a:lvl1pPr>
          </a:lstStyle>
          <a:p>
            <a:pPr>
              <a:defRPr/>
            </a:pPr>
            <a:fld id="{A7C94CA7-4287-4F28-9C4B-BB8987B9596E}" type="datetime1">
              <a:rPr lang="fr-FR"/>
              <a:pPr>
                <a:defRPr/>
              </a:pPr>
              <a:t>14/01/2025</a:t>
            </a:fld>
            <a:endParaRPr lang="fr-FR"/>
          </a:p>
        </p:txBody>
      </p:sp>
      <p:sp>
        <p:nvSpPr>
          <p:cNvPr id="5" name="Espace réservé du pied de page 4">
            <a:extLst>
              <a:ext uri="{FF2B5EF4-FFF2-40B4-BE49-F238E27FC236}">
                <a16:creationId xmlns:a16="http://schemas.microsoft.com/office/drawing/2014/main" id="{66934212-D691-42DA-B48F-AB8F41476B27}"/>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7F28FE0E-9E93-3DCF-3E4D-20D78B5F2FEB}"/>
              </a:ext>
            </a:extLst>
          </p:cNvPr>
          <p:cNvSpPr>
            <a:spLocks noGrp="1"/>
          </p:cNvSpPr>
          <p:nvPr>
            <p:ph type="sldNum" sz="quarter" idx="12"/>
          </p:nvPr>
        </p:nvSpPr>
        <p:spPr/>
        <p:txBody>
          <a:bodyPr/>
          <a:lstStyle>
            <a:lvl1pPr>
              <a:defRPr/>
            </a:lvl1pPr>
          </a:lstStyle>
          <a:p>
            <a:pPr>
              <a:defRPr/>
            </a:pPr>
            <a:fld id="{26CA291F-5217-48C5-AE97-E1545D8D15AF}" type="slidenum">
              <a:rPr lang="fr-FR" altLang="fr-FR"/>
              <a:pPr>
                <a:defRPr/>
              </a:pPr>
              <a:t>‹N°›</a:t>
            </a:fld>
            <a:endParaRPr lang="fr-FR" altLang="fr-FR"/>
          </a:p>
        </p:txBody>
      </p:sp>
    </p:spTree>
    <p:extLst>
      <p:ext uri="{BB962C8B-B14F-4D97-AF65-F5344CB8AC3E}">
        <p14:creationId xmlns:p14="http://schemas.microsoft.com/office/powerpoint/2010/main" val="2023774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8334524-3222-6A2A-22F0-FF5E30ABC9EB}"/>
              </a:ext>
            </a:extLst>
          </p:cNvPr>
          <p:cNvSpPr>
            <a:spLocks noGrp="1"/>
          </p:cNvSpPr>
          <p:nvPr>
            <p:ph type="dt" sz="half" idx="10"/>
          </p:nvPr>
        </p:nvSpPr>
        <p:spPr/>
        <p:txBody>
          <a:bodyPr/>
          <a:lstStyle>
            <a:lvl1pPr>
              <a:defRPr/>
            </a:lvl1pPr>
          </a:lstStyle>
          <a:p>
            <a:pPr>
              <a:defRPr/>
            </a:pPr>
            <a:fld id="{E5D119F0-A9A0-4D22-9675-A810BEE47CD9}" type="datetime1">
              <a:rPr lang="fr-FR"/>
              <a:pPr>
                <a:defRPr/>
              </a:pPr>
              <a:t>14/01/2025</a:t>
            </a:fld>
            <a:endParaRPr lang="fr-FR"/>
          </a:p>
        </p:txBody>
      </p:sp>
      <p:sp>
        <p:nvSpPr>
          <p:cNvPr id="5" name="Espace réservé du pied de page 4">
            <a:extLst>
              <a:ext uri="{FF2B5EF4-FFF2-40B4-BE49-F238E27FC236}">
                <a16:creationId xmlns:a16="http://schemas.microsoft.com/office/drawing/2014/main" id="{8789F61F-C2EA-59C6-25ED-CC0538A2BC58}"/>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A85D1644-F62F-07C4-0F17-D83C69C2CAA9}"/>
              </a:ext>
            </a:extLst>
          </p:cNvPr>
          <p:cNvSpPr>
            <a:spLocks noGrp="1"/>
          </p:cNvSpPr>
          <p:nvPr>
            <p:ph type="sldNum" sz="quarter" idx="12"/>
          </p:nvPr>
        </p:nvSpPr>
        <p:spPr/>
        <p:txBody>
          <a:bodyPr/>
          <a:lstStyle>
            <a:lvl1pPr>
              <a:defRPr/>
            </a:lvl1pPr>
          </a:lstStyle>
          <a:p>
            <a:pPr>
              <a:defRPr/>
            </a:pPr>
            <a:fld id="{FA49D5FC-DA0F-4A6F-BD6B-CD1BAAE3B2FE}" type="slidenum">
              <a:rPr lang="fr-FR" altLang="fr-FR"/>
              <a:pPr>
                <a:defRPr/>
              </a:pPr>
              <a:t>‹N°›</a:t>
            </a:fld>
            <a:endParaRPr lang="fr-FR" altLang="fr-FR"/>
          </a:p>
        </p:txBody>
      </p:sp>
    </p:spTree>
    <p:extLst>
      <p:ext uri="{BB962C8B-B14F-4D97-AF65-F5344CB8AC3E}">
        <p14:creationId xmlns:p14="http://schemas.microsoft.com/office/powerpoint/2010/main" val="2499128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a:extLst>
              <a:ext uri="{FF2B5EF4-FFF2-40B4-BE49-F238E27FC236}">
                <a16:creationId xmlns:a16="http://schemas.microsoft.com/office/drawing/2014/main" id="{F6F2DA99-0E50-F663-322A-948D231C3C13}"/>
              </a:ext>
            </a:extLst>
          </p:cNvPr>
          <p:cNvSpPr>
            <a:spLocks noGrp="1"/>
          </p:cNvSpPr>
          <p:nvPr>
            <p:ph type="dt" sz="half" idx="10"/>
          </p:nvPr>
        </p:nvSpPr>
        <p:spPr/>
        <p:txBody>
          <a:bodyPr/>
          <a:lstStyle>
            <a:lvl1pPr>
              <a:defRPr/>
            </a:lvl1pPr>
          </a:lstStyle>
          <a:p>
            <a:pPr>
              <a:defRPr/>
            </a:pPr>
            <a:fld id="{747F0671-AEAD-4B6E-BF43-6EFEF5318398}" type="datetime1">
              <a:rPr lang="fr-FR"/>
              <a:pPr>
                <a:defRPr/>
              </a:pPr>
              <a:t>14/01/2025</a:t>
            </a:fld>
            <a:endParaRPr lang="fr-FR"/>
          </a:p>
        </p:txBody>
      </p:sp>
      <p:sp>
        <p:nvSpPr>
          <p:cNvPr id="5" name="Espace réservé du pied de page 4">
            <a:extLst>
              <a:ext uri="{FF2B5EF4-FFF2-40B4-BE49-F238E27FC236}">
                <a16:creationId xmlns:a16="http://schemas.microsoft.com/office/drawing/2014/main" id="{5690C891-BE66-ABB8-558A-CFACA1AF7EEE}"/>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9D899B07-62E0-86A8-6FF3-1B982C87FAA4}"/>
              </a:ext>
            </a:extLst>
          </p:cNvPr>
          <p:cNvSpPr>
            <a:spLocks noGrp="1"/>
          </p:cNvSpPr>
          <p:nvPr>
            <p:ph type="sldNum" sz="quarter" idx="12"/>
          </p:nvPr>
        </p:nvSpPr>
        <p:spPr/>
        <p:txBody>
          <a:bodyPr/>
          <a:lstStyle>
            <a:lvl1pPr>
              <a:defRPr/>
            </a:lvl1pPr>
          </a:lstStyle>
          <a:p>
            <a:pPr>
              <a:defRPr/>
            </a:pPr>
            <a:fld id="{0A9300A1-41ED-43FD-ABF1-5413B839A6DD}" type="slidenum">
              <a:rPr lang="fr-FR" altLang="fr-FR"/>
              <a:pPr>
                <a:defRPr/>
              </a:pPr>
              <a:t>‹N°›</a:t>
            </a:fld>
            <a:endParaRPr lang="fr-FR" altLang="fr-FR"/>
          </a:p>
        </p:txBody>
      </p:sp>
    </p:spTree>
    <p:extLst>
      <p:ext uri="{BB962C8B-B14F-4D97-AF65-F5344CB8AC3E}">
        <p14:creationId xmlns:p14="http://schemas.microsoft.com/office/powerpoint/2010/main" val="4056863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a:extLst>
              <a:ext uri="{FF2B5EF4-FFF2-40B4-BE49-F238E27FC236}">
                <a16:creationId xmlns:a16="http://schemas.microsoft.com/office/drawing/2014/main" id="{4B568B07-6361-6800-5A60-42156C2BD84F}"/>
              </a:ext>
            </a:extLst>
          </p:cNvPr>
          <p:cNvSpPr>
            <a:spLocks noGrp="1"/>
          </p:cNvSpPr>
          <p:nvPr>
            <p:ph type="dt" sz="half" idx="10"/>
          </p:nvPr>
        </p:nvSpPr>
        <p:spPr/>
        <p:txBody>
          <a:bodyPr/>
          <a:lstStyle>
            <a:lvl1pPr>
              <a:defRPr/>
            </a:lvl1pPr>
          </a:lstStyle>
          <a:p>
            <a:pPr>
              <a:defRPr/>
            </a:pPr>
            <a:fld id="{3CC9AF4B-BC17-4F84-A554-FE49642072D3}" type="datetime1">
              <a:rPr lang="fr-FR"/>
              <a:pPr>
                <a:defRPr/>
              </a:pPr>
              <a:t>14/01/2025</a:t>
            </a:fld>
            <a:endParaRPr lang="fr-FR"/>
          </a:p>
        </p:txBody>
      </p:sp>
      <p:sp>
        <p:nvSpPr>
          <p:cNvPr id="6" name="Espace réservé du pied de page 4">
            <a:extLst>
              <a:ext uri="{FF2B5EF4-FFF2-40B4-BE49-F238E27FC236}">
                <a16:creationId xmlns:a16="http://schemas.microsoft.com/office/drawing/2014/main" id="{8F999BCD-2973-05C3-B149-847E4034908D}"/>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C906C74E-5EFE-EDFD-D50F-CD0A2E731A3A}"/>
              </a:ext>
            </a:extLst>
          </p:cNvPr>
          <p:cNvSpPr>
            <a:spLocks noGrp="1"/>
          </p:cNvSpPr>
          <p:nvPr>
            <p:ph type="sldNum" sz="quarter" idx="12"/>
          </p:nvPr>
        </p:nvSpPr>
        <p:spPr/>
        <p:txBody>
          <a:bodyPr/>
          <a:lstStyle>
            <a:lvl1pPr>
              <a:defRPr/>
            </a:lvl1pPr>
          </a:lstStyle>
          <a:p>
            <a:pPr>
              <a:defRPr/>
            </a:pPr>
            <a:fld id="{53548651-A19E-41E5-B13B-134B888E6DCD}" type="slidenum">
              <a:rPr lang="fr-FR" altLang="fr-FR"/>
              <a:pPr>
                <a:defRPr/>
              </a:pPr>
              <a:t>‹N°›</a:t>
            </a:fld>
            <a:endParaRPr lang="fr-FR" altLang="fr-FR"/>
          </a:p>
        </p:txBody>
      </p:sp>
    </p:spTree>
    <p:extLst>
      <p:ext uri="{BB962C8B-B14F-4D97-AF65-F5344CB8AC3E}">
        <p14:creationId xmlns:p14="http://schemas.microsoft.com/office/powerpoint/2010/main" val="1462187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a:extLst>
              <a:ext uri="{FF2B5EF4-FFF2-40B4-BE49-F238E27FC236}">
                <a16:creationId xmlns:a16="http://schemas.microsoft.com/office/drawing/2014/main" id="{C634E0EF-BBCC-5699-97FB-D296359EBCE5}"/>
              </a:ext>
            </a:extLst>
          </p:cNvPr>
          <p:cNvSpPr>
            <a:spLocks noGrp="1"/>
          </p:cNvSpPr>
          <p:nvPr>
            <p:ph type="dt" sz="half" idx="10"/>
          </p:nvPr>
        </p:nvSpPr>
        <p:spPr/>
        <p:txBody>
          <a:bodyPr/>
          <a:lstStyle>
            <a:lvl1pPr>
              <a:defRPr/>
            </a:lvl1pPr>
          </a:lstStyle>
          <a:p>
            <a:pPr>
              <a:defRPr/>
            </a:pPr>
            <a:fld id="{02256AE8-2382-452A-8274-4849439C71D6}" type="datetime1">
              <a:rPr lang="fr-FR"/>
              <a:pPr>
                <a:defRPr/>
              </a:pPr>
              <a:t>14/01/2025</a:t>
            </a:fld>
            <a:endParaRPr lang="fr-FR"/>
          </a:p>
        </p:txBody>
      </p:sp>
      <p:sp>
        <p:nvSpPr>
          <p:cNvPr id="8" name="Espace réservé du pied de page 4">
            <a:extLst>
              <a:ext uri="{FF2B5EF4-FFF2-40B4-BE49-F238E27FC236}">
                <a16:creationId xmlns:a16="http://schemas.microsoft.com/office/drawing/2014/main" id="{0F042E7C-F960-C304-26B1-3D8A4AA9004D}"/>
              </a:ext>
            </a:extLst>
          </p:cNvPr>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a:extLst>
              <a:ext uri="{FF2B5EF4-FFF2-40B4-BE49-F238E27FC236}">
                <a16:creationId xmlns:a16="http://schemas.microsoft.com/office/drawing/2014/main" id="{512C260C-F855-6A99-1D80-C4559D599AE2}"/>
              </a:ext>
            </a:extLst>
          </p:cNvPr>
          <p:cNvSpPr>
            <a:spLocks noGrp="1"/>
          </p:cNvSpPr>
          <p:nvPr>
            <p:ph type="sldNum" sz="quarter" idx="12"/>
          </p:nvPr>
        </p:nvSpPr>
        <p:spPr/>
        <p:txBody>
          <a:bodyPr/>
          <a:lstStyle>
            <a:lvl1pPr>
              <a:defRPr/>
            </a:lvl1pPr>
          </a:lstStyle>
          <a:p>
            <a:pPr>
              <a:defRPr/>
            </a:pPr>
            <a:fld id="{23A692AB-577C-4351-AB01-AD79F2EDD4A6}" type="slidenum">
              <a:rPr lang="fr-FR" altLang="fr-FR"/>
              <a:pPr>
                <a:defRPr/>
              </a:pPr>
              <a:t>‹N°›</a:t>
            </a:fld>
            <a:endParaRPr lang="fr-FR" altLang="fr-FR"/>
          </a:p>
        </p:txBody>
      </p:sp>
    </p:spTree>
    <p:extLst>
      <p:ext uri="{BB962C8B-B14F-4D97-AF65-F5344CB8AC3E}">
        <p14:creationId xmlns:p14="http://schemas.microsoft.com/office/powerpoint/2010/main" val="2250135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3">
            <a:extLst>
              <a:ext uri="{FF2B5EF4-FFF2-40B4-BE49-F238E27FC236}">
                <a16:creationId xmlns:a16="http://schemas.microsoft.com/office/drawing/2014/main" id="{A28F7F05-15DB-E279-41D9-EC12AED9AB6F}"/>
              </a:ext>
            </a:extLst>
          </p:cNvPr>
          <p:cNvSpPr>
            <a:spLocks noGrp="1"/>
          </p:cNvSpPr>
          <p:nvPr>
            <p:ph type="dt" sz="half" idx="10"/>
          </p:nvPr>
        </p:nvSpPr>
        <p:spPr/>
        <p:txBody>
          <a:bodyPr/>
          <a:lstStyle>
            <a:lvl1pPr>
              <a:defRPr/>
            </a:lvl1pPr>
          </a:lstStyle>
          <a:p>
            <a:pPr>
              <a:defRPr/>
            </a:pPr>
            <a:fld id="{E5FDAE50-E4AA-4E90-865E-BB08182CE758}" type="datetime1">
              <a:rPr lang="fr-FR"/>
              <a:pPr>
                <a:defRPr/>
              </a:pPr>
              <a:t>14/01/2025</a:t>
            </a:fld>
            <a:endParaRPr lang="fr-FR"/>
          </a:p>
        </p:txBody>
      </p:sp>
      <p:sp>
        <p:nvSpPr>
          <p:cNvPr id="4" name="Espace réservé du pied de page 4">
            <a:extLst>
              <a:ext uri="{FF2B5EF4-FFF2-40B4-BE49-F238E27FC236}">
                <a16:creationId xmlns:a16="http://schemas.microsoft.com/office/drawing/2014/main" id="{53FEA215-DBCA-0FE6-EEB2-7EC57E8040BE}"/>
              </a:ext>
            </a:extLst>
          </p:cNvPr>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a:extLst>
              <a:ext uri="{FF2B5EF4-FFF2-40B4-BE49-F238E27FC236}">
                <a16:creationId xmlns:a16="http://schemas.microsoft.com/office/drawing/2014/main" id="{FC66B864-6C2C-CC15-411E-E396B3BD2804}"/>
              </a:ext>
            </a:extLst>
          </p:cNvPr>
          <p:cNvSpPr>
            <a:spLocks noGrp="1"/>
          </p:cNvSpPr>
          <p:nvPr>
            <p:ph type="sldNum" sz="quarter" idx="12"/>
          </p:nvPr>
        </p:nvSpPr>
        <p:spPr/>
        <p:txBody>
          <a:bodyPr/>
          <a:lstStyle>
            <a:lvl1pPr>
              <a:defRPr/>
            </a:lvl1pPr>
          </a:lstStyle>
          <a:p>
            <a:pPr>
              <a:defRPr/>
            </a:pPr>
            <a:fld id="{D8B5440A-CFFB-4F9A-809A-35EC1BA8C07A}" type="slidenum">
              <a:rPr lang="fr-FR" altLang="fr-FR"/>
              <a:pPr>
                <a:defRPr/>
              </a:pPr>
              <a:t>‹N°›</a:t>
            </a:fld>
            <a:endParaRPr lang="fr-FR" altLang="fr-FR"/>
          </a:p>
        </p:txBody>
      </p:sp>
    </p:spTree>
    <p:extLst>
      <p:ext uri="{BB962C8B-B14F-4D97-AF65-F5344CB8AC3E}">
        <p14:creationId xmlns:p14="http://schemas.microsoft.com/office/powerpoint/2010/main" val="1009538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DD256883-2676-2B3A-2174-3B28934787AC}"/>
              </a:ext>
            </a:extLst>
          </p:cNvPr>
          <p:cNvSpPr>
            <a:spLocks noGrp="1"/>
          </p:cNvSpPr>
          <p:nvPr>
            <p:ph type="dt" sz="half" idx="10"/>
          </p:nvPr>
        </p:nvSpPr>
        <p:spPr/>
        <p:txBody>
          <a:bodyPr/>
          <a:lstStyle>
            <a:lvl1pPr>
              <a:defRPr/>
            </a:lvl1pPr>
          </a:lstStyle>
          <a:p>
            <a:pPr>
              <a:defRPr/>
            </a:pPr>
            <a:fld id="{C5CA9DE2-4607-4C6D-82E3-A3B801B4B8DA}" type="datetime1">
              <a:rPr lang="fr-FR"/>
              <a:pPr>
                <a:defRPr/>
              </a:pPr>
              <a:t>14/01/2025</a:t>
            </a:fld>
            <a:endParaRPr lang="fr-FR"/>
          </a:p>
        </p:txBody>
      </p:sp>
      <p:sp>
        <p:nvSpPr>
          <p:cNvPr id="3" name="Espace réservé du pied de page 4">
            <a:extLst>
              <a:ext uri="{FF2B5EF4-FFF2-40B4-BE49-F238E27FC236}">
                <a16:creationId xmlns:a16="http://schemas.microsoft.com/office/drawing/2014/main" id="{A37B91E7-C843-1E4A-8892-5D566AFF854F}"/>
              </a:ext>
            </a:extLst>
          </p:cNvPr>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a:extLst>
              <a:ext uri="{FF2B5EF4-FFF2-40B4-BE49-F238E27FC236}">
                <a16:creationId xmlns:a16="http://schemas.microsoft.com/office/drawing/2014/main" id="{1777CBFF-680E-7A52-4454-DC3EF283CC76}"/>
              </a:ext>
            </a:extLst>
          </p:cNvPr>
          <p:cNvSpPr>
            <a:spLocks noGrp="1"/>
          </p:cNvSpPr>
          <p:nvPr>
            <p:ph type="sldNum" sz="quarter" idx="12"/>
          </p:nvPr>
        </p:nvSpPr>
        <p:spPr/>
        <p:txBody>
          <a:bodyPr/>
          <a:lstStyle>
            <a:lvl1pPr>
              <a:defRPr/>
            </a:lvl1pPr>
          </a:lstStyle>
          <a:p>
            <a:pPr>
              <a:defRPr/>
            </a:pPr>
            <a:fld id="{DA5D303E-F9A1-4227-8AE4-1D2858DCEE0A}" type="slidenum">
              <a:rPr lang="fr-FR" altLang="fr-FR"/>
              <a:pPr>
                <a:defRPr/>
              </a:pPr>
              <a:t>‹N°›</a:t>
            </a:fld>
            <a:endParaRPr lang="fr-FR" altLang="fr-FR"/>
          </a:p>
        </p:txBody>
      </p:sp>
    </p:spTree>
    <p:extLst>
      <p:ext uri="{BB962C8B-B14F-4D97-AF65-F5344CB8AC3E}">
        <p14:creationId xmlns:p14="http://schemas.microsoft.com/office/powerpoint/2010/main" val="3465954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a:extLst>
              <a:ext uri="{FF2B5EF4-FFF2-40B4-BE49-F238E27FC236}">
                <a16:creationId xmlns:a16="http://schemas.microsoft.com/office/drawing/2014/main" id="{45CB12D1-8579-47BD-356A-EB2615E8924F}"/>
              </a:ext>
            </a:extLst>
          </p:cNvPr>
          <p:cNvSpPr>
            <a:spLocks noGrp="1"/>
          </p:cNvSpPr>
          <p:nvPr>
            <p:ph type="dt" sz="half" idx="10"/>
          </p:nvPr>
        </p:nvSpPr>
        <p:spPr/>
        <p:txBody>
          <a:bodyPr/>
          <a:lstStyle>
            <a:lvl1pPr>
              <a:defRPr/>
            </a:lvl1pPr>
          </a:lstStyle>
          <a:p>
            <a:pPr>
              <a:defRPr/>
            </a:pPr>
            <a:fld id="{3504BDAB-F3EE-440F-A5DF-15D25E3CF746}" type="datetime1">
              <a:rPr lang="fr-FR"/>
              <a:pPr>
                <a:defRPr/>
              </a:pPr>
              <a:t>14/01/2025</a:t>
            </a:fld>
            <a:endParaRPr lang="fr-FR"/>
          </a:p>
        </p:txBody>
      </p:sp>
      <p:sp>
        <p:nvSpPr>
          <p:cNvPr id="6" name="Espace réservé du pied de page 4">
            <a:extLst>
              <a:ext uri="{FF2B5EF4-FFF2-40B4-BE49-F238E27FC236}">
                <a16:creationId xmlns:a16="http://schemas.microsoft.com/office/drawing/2014/main" id="{FC782F32-DBD5-F3FE-5995-ABB9F1679592}"/>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AE4C389E-2623-AD5F-E846-F609B3EA8FF2}"/>
              </a:ext>
            </a:extLst>
          </p:cNvPr>
          <p:cNvSpPr>
            <a:spLocks noGrp="1"/>
          </p:cNvSpPr>
          <p:nvPr>
            <p:ph type="sldNum" sz="quarter" idx="12"/>
          </p:nvPr>
        </p:nvSpPr>
        <p:spPr/>
        <p:txBody>
          <a:bodyPr/>
          <a:lstStyle>
            <a:lvl1pPr>
              <a:defRPr/>
            </a:lvl1pPr>
          </a:lstStyle>
          <a:p>
            <a:pPr>
              <a:defRPr/>
            </a:pPr>
            <a:fld id="{749B02DE-A7C3-46F0-AEA1-F5D448B00148}" type="slidenum">
              <a:rPr lang="fr-FR" altLang="fr-FR"/>
              <a:pPr>
                <a:defRPr/>
              </a:pPr>
              <a:t>‹N°›</a:t>
            </a:fld>
            <a:endParaRPr lang="fr-FR" altLang="fr-FR"/>
          </a:p>
        </p:txBody>
      </p:sp>
    </p:spTree>
    <p:extLst>
      <p:ext uri="{BB962C8B-B14F-4D97-AF65-F5344CB8AC3E}">
        <p14:creationId xmlns:p14="http://schemas.microsoft.com/office/powerpoint/2010/main" val="2445650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a:extLst>
              <a:ext uri="{FF2B5EF4-FFF2-40B4-BE49-F238E27FC236}">
                <a16:creationId xmlns:a16="http://schemas.microsoft.com/office/drawing/2014/main" id="{F91ED8E3-8B67-5A22-006C-8A97A3A93F76}"/>
              </a:ext>
            </a:extLst>
          </p:cNvPr>
          <p:cNvSpPr>
            <a:spLocks noGrp="1"/>
          </p:cNvSpPr>
          <p:nvPr>
            <p:ph type="dt" sz="half" idx="10"/>
          </p:nvPr>
        </p:nvSpPr>
        <p:spPr/>
        <p:txBody>
          <a:bodyPr/>
          <a:lstStyle>
            <a:lvl1pPr>
              <a:defRPr/>
            </a:lvl1pPr>
          </a:lstStyle>
          <a:p>
            <a:pPr>
              <a:defRPr/>
            </a:pPr>
            <a:fld id="{EF48CB48-D8AE-41F2-AC00-364DC167AA4B}" type="datetime1">
              <a:rPr lang="fr-FR"/>
              <a:pPr>
                <a:defRPr/>
              </a:pPr>
              <a:t>14/01/2025</a:t>
            </a:fld>
            <a:endParaRPr lang="fr-FR"/>
          </a:p>
        </p:txBody>
      </p:sp>
      <p:sp>
        <p:nvSpPr>
          <p:cNvPr id="6" name="Espace réservé du pied de page 4">
            <a:extLst>
              <a:ext uri="{FF2B5EF4-FFF2-40B4-BE49-F238E27FC236}">
                <a16:creationId xmlns:a16="http://schemas.microsoft.com/office/drawing/2014/main" id="{5DB024C6-28B1-79A7-2DF8-1FEDCCA9EA6E}"/>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EE81A10C-2A9D-3F33-A440-01B4D050F520}"/>
              </a:ext>
            </a:extLst>
          </p:cNvPr>
          <p:cNvSpPr>
            <a:spLocks noGrp="1"/>
          </p:cNvSpPr>
          <p:nvPr>
            <p:ph type="sldNum" sz="quarter" idx="12"/>
          </p:nvPr>
        </p:nvSpPr>
        <p:spPr/>
        <p:txBody>
          <a:bodyPr/>
          <a:lstStyle>
            <a:lvl1pPr>
              <a:defRPr/>
            </a:lvl1pPr>
          </a:lstStyle>
          <a:p>
            <a:pPr>
              <a:defRPr/>
            </a:pPr>
            <a:fld id="{9BAD79E0-C966-4E53-9901-9C858A6565E1}" type="slidenum">
              <a:rPr lang="fr-FR" altLang="fr-FR"/>
              <a:pPr>
                <a:defRPr/>
              </a:pPr>
              <a:t>‹N°›</a:t>
            </a:fld>
            <a:endParaRPr lang="fr-FR" altLang="fr-FR"/>
          </a:p>
        </p:txBody>
      </p:sp>
    </p:spTree>
    <p:extLst>
      <p:ext uri="{BB962C8B-B14F-4D97-AF65-F5344CB8AC3E}">
        <p14:creationId xmlns:p14="http://schemas.microsoft.com/office/powerpoint/2010/main" val="2087856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6DF62100-8ED9-2483-772C-2D1D236E023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1027" name="Espace réservé du texte 2">
            <a:extLst>
              <a:ext uri="{FF2B5EF4-FFF2-40B4-BE49-F238E27FC236}">
                <a16:creationId xmlns:a16="http://schemas.microsoft.com/office/drawing/2014/main" id="{187250AB-6962-F26A-0BD7-48888D2C6FA5}"/>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a:extLst>
              <a:ext uri="{FF2B5EF4-FFF2-40B4-BE49-F238E27FC236}">
                <a16:creationId xmlns:a16="http://schemas.microsoft.com/office/drawing/2014/main" id="{89A42FDE-6A5F-0CB3-5C39-62AC63A95633}"/>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B088D8A9-40F5-45D8-A29F-C00DB6520590}" type="datetime1">
              <a:rPr lang="fr-FR"/>
              <a:pPr>
                <a:defRPr/>
              </a:pPr>
              <a:t>14/01/2025</a:t>
            </a:fld>
            <a:endParaRPr lang="fr-FR"/>
          </a:p>
        </p:txBody>
      </p:sp>
      <p:sp>
        <p:nvSpPr>
          <p:cNvPr id="5" name="Espace réservé du pied de page 4">
            <a:extLst>
              <a:ext uri="{FF2B5EF4-FFF2-40B4-BE49-F238E27FC236}">
                <a16:creationId xmlns:a16="http://schemas.microsoft.com/office/drawing/2014/main" id="{D297F28D-D9EA-5A61-2937-4A3AB6C24CF1}"/>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a:extLst>
              <a:ext uri="{FF2B5EF4-FFF2-40B4-BE49-F238E27FC236}">
                <a16:creationId xmlns:a16="http://schemas.microsoft.com/office/drawing/2014/main" id="{F405D273-F378-06E0-7C24-55E5EEF7C22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Myriad Pro"/>
              </a:defRPr>
            </a:lvl1pPr>
          </a:lstStyle>
          <a:p>
            <a:pPr>
              <a:defRPr/>
            </a:pPr>
            <a:fld id="{0B33B497-3429-41A3-9BA9-A0D3C4DE2617}"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Pro"/>
        </a:defRPr>
      </a:lvl2pPr>
      <a:lvl3pPr algn="ctr" rtl="0" eaLnBrk="0" fontAlgn="base" hangingPunct="0">
        <a:spcBef>
          <a:spcPct val="0"/>
        </a:spcBef>
        <a:spcAft>
          <a:spcPct val="0"/>
        </a:spcAft>
        <a:defRPr sz="4400">
          <a:solidFill>
            <a:schemeClr val="tx1"/>
          </a:solidFill>
          <a:latin typeface="Myriad Pro"/>
        </a:defRPr>
      </a:lvl3pPr>
      <a:lvl4pPr algn="ctr" rtl="0" eaLnBrk="0" fontAlgn="base" hangingPunct="0">
        <a:spcBef>
          <a:spcPct val="0"/>
        </a:spcBef>
        <a:spcAft>
          <a:spcPct val="0"/>
        </a:spcAft>
        <a:defRPr sz="4400">
          <a:solidFill>
            <a:schemeClr val="tx1"/>
          </a:solidFill>
          <a:latin typeface="Myriad Pro"/>
        </a:defRPr>
      </a:lvl4pPr>
      <a:lvl5pPr algn="ctr" rtl="0" eaLnBrk="0" fontAlgn="base" hangingPunct="0">
        <a:spcBef>
          <a:spcPct val="0"/>
        </a:spcBef>
        <a:spcAft>
          <a:spcPct val="0"/>
        </a:spcAft>
        <a:defRPr sz="4400">
          <a:solidFill>
            <a:schemeClr val="tx1"/>
          </a:solidFill>
          <a:latin typeface="Myriad Pro"/>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12AD0545-B395-34BB-5F68-ADE325B40202}"/>
              </a:ext>
            </a:extLst>
          </p:cNvPr>
          <p:cNvSpPr>
            <a:spLocks noGrp="1"/>
          </p:cNvSpPr>
          <p:nvPr>
            <p:ph type="title"/>
          </p:nvPr>
        </p:nvSpPr>
        <p:spPr>
          <a:xfrm>
            <a:off x="539750" y="188913"/>
            <a:ext cx="8604250" cy="1012825"/>
          </a:xfrm>
        </p:spPr>
        <p:txBody>
          <a:bodyPr/>
          <a:lstStyle/>
          <a:p>
            <a:pPr eaLnBrk="1" hangingPunct="1">
              <a:defRPr/>
            </a:pPr>
            <a:r>
              <a:rPr lang="fr-FR" sz="4000" b="1" dirty="0">
                <a:solidFill>
                  <a:schemeClr val="bg1"/>
                </a:solidFill>
                <a:effectLst>
                  <a:outerShdw blurRad="38100" dist="38100" dir="2700000" algn="tl">
                    <a:srgbClr val="000000">
                      <a:alpha val="43137"/>
                    </a:srgbClr>
                  </a:outerShdw>
                </a:effectLst>
              </a:rPr>
              <a:t>LA PEAU</a:t>
            </a:r>
          </a:p>
        </p:txBody>
      </p:sp>
      <p:sp>
        <p:nvSpPr>
          <p:cNvPr id="3075" name="ZoneTexte 5">
            <a:extLst>
              <a:ext uri="{FF2B5EF4-FFF2-40B4-BE49-F238E27FC236}">
                <a16:creationId xmlns:a16="http://schemas.microsoft.com/office/drawing/2014/main" id="{B7CA0A0D-A7A4-A239-1875-35100574D3C8}"/>
              </a:ext>
            </a:extLst>
          </p:cNvPr>
          <p:cNvSpPr txBox="1">
            <a:spLocks noChangeArrowheads="1"/>
          </p:cNvSpPr>
          <p:nvPr/>
        </p:nvSpPr>
        <p:spPr bwMode="auto">
          <a:xfrm>
            <a:off x="0" y="6237288"/>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0"/>
              </a:spcBef>
              <a:buFontTx/>
              <a:buNone/>
            </a:pPr>
            <a:r>
              <a:rPr lang="fr-FR" altLang="fr-FR" sz="1200" b="1">
                <a:solidFill>
                  <a:srgbClr val="441202"/>
                </a:solidFill>
                <a:latin typeface="Times New Roman" panose="02020603050405020304" pitchFamily="18" charset="0"/>
              </a:rPr>
              <a:t>ADMJSP / </a:t>
            </a:r>
            <a:r>
              <a:rPr lang="fr-FR" altLang="fr-FR" sz="1200">
                <a:solidFill>
                  <a:srgbClr val="441202"/>
                </a:solidFill>
                <a:latin typeface="Times New Roman" panose="02020603050405020304" pitchFamily="18" charset="0"/>
              </a:rPr>
              <a:t>Pôle Pédagogie – 2021 – Version 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Image 9">
            <a:extLst>
              <a:ext uri="{FF2B5EF4-FFF2-40B4-BE49-F238E27FC236}">
                <a16:creationId xmlns:a16="http://schemas.microsoft.com/office/drawing/2014/main" id="{15BC9912-62CC-A104-AFD3-7896D89A89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0406" b="11574"/>
          <a:stretch>
            <a:fillRect/>
          </a:stretch>
        </p:blipFill>
        <p:spPr bwMode="auto">
          <a:xfrm>
            <a:off x="346075" y="2840038"/>
            <a:ext cx="8451850"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Espace réservé du numéro de diapositive 3">
            <a:extLst>
              <a:ext uri="{FF2B5EF4-FFF2-40B4-BE49-F238E27FC236}">
                <a16:creationId xmlns:a16="http://schemas.microsoft.com/office/drawing/2014/main" id="{466C2E9C-C9A9-72C6-F457-87CCADBF1299}"/>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ECA769B6-D47D-4EAF-A979-7234CA26EFDC}" type="slidenum">
              <a:rPr lang="fr-FR" altLang="fr-FR" sz="1200">
                <a:solidFill>
                  <a:srgbClr val="898989"/>
                </a:solidFill>
              </a:rPr>
              <a:pPr algn="r" eaLnBrk="1" hangingPunct="1">
                <a:spcBef>
                  <a:spcPct val="0"/>
                </a:spcBef>
                <a:buFontTx/>
                <a:buNone/>
              </a:pPr>
              <a:t>10</a:t>
            </a:fld>
            <a:endParaRPr lang="fr-FR" altLang="fr-FR" sz="1200">
              <a:solidFill>
                <a:srgbClr val="898989"/>
              </a:solidFill>
            </a:endParaRPr>
          </a:p>
        </p:txBody>
      </p:sp>
      <p:sp>
        <p:nvSpPr>
          <p:cNvPr id="5" name="Titre 8">
            <a:extLst>
              <a:ext uri="{FF2B5EF4-FFF2-40B4-BE49-F238E27FC236}">
                <a16:creationId xmlns:a16="http://schemas.microsoft.com/office/drawing/2014/main" id="{2B99B1E9-48D9-16D4-0513-CCD4D0A41274}"/>
              </a:ext>
            </a:extLst>
          </p:cNvPr>
          <p:cNvSpPr>
            <a:spLocks noGrp="1"/>
          </p:cNvSpPr>
          <p:nvPr>
            <p:ph type="title" idx="4294967295"/>
          </p:nvPr>
        </p:nvSpPr>
        <p:spPr>
          <a:xfrm>
            <a:off x="468313" y="274638"/>
            <a:ext cx="8389937" cy="939800"/>
          </a:xfrm>
        </p:spPr>
        <p:txBody>
          <a:bodyPr/>
          <a:lstStyle/>
          <a:p>
            <a:pPr eaLnBrk="1" hangingPunct="1">
              <a:defRPr/>
            </a:pPr>
            <a:r>
              <a:rPr lang="fr-FR" sz="4000" b="1" dirty="0">
                <a:solidFill>
                  <a:schemeClr val="accent6">
                    <a:lumMod val="50000"/>
                  </a:schemeClr>
                </a:solidFill>
              </a:rPr>
              <a:t>Anatomie</a:t>
            </a:r>
          </a:p>
        </p:txBody>
      </p:sp>
      <p:sp>
        <p:nvSpPr>
          <p:cNvPr id="12293" name="Rectangle 1">
            <a:extLst>
              <a:ext uri="{FF2B5EF4-FFF2-40B4-BE49-F238E27FC236}">
                <a16:creationId xmlns:a16="http://schemas.microsoft.com/office/drawing/2014/main" id="{B16EBD63-C83B-1DD1-DA4C-73BC2174CBDB}"/>
              </a:ext>
            </a:extLst>
          </p:cNvPr>
          <p:cNvSpPr>
            <a:spLocks noChangeArrowheads="1"/>
          </p:cNvSpPr>
          <p:nvPr/>
        </p:nvSpPr>
        <p:spPr bwMode="auto">
          <a:xfrm>
            <a:off x="457200" y="1295400"/>
            <a:ext cx="69850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spcBef>
                <a:spcPct val="0"/>
              </a:spcBef>
              <a:spcAft>
                <a:spcPts val="800"/>
              </a:spcAft>
              <a:buFontTx/>
              <a:buChar char="-"/>
            </a:pPr>
            <a:r>
              <a:rPr lang="fr-FR" altLang="fr-FR" sz="2000" b="1" u="sng">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L‘épiderme :</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294" name="Rectangle 2">
            <a:extLst>
              <a:ext uri="{FF2B5EF4-FFF2-40B4-BE49-F238E27FC236}">
                <a16:creationId xmlns:a16="http://schemas.microsoft.com/office/drawing/2014/main" id="{901438D3-0BCA-AD2A-3C8B-DDFDB1BB0C6C}"/>
              </a:ext>
            </a:extLst>
          </p:cNvPr>
          <p:cNvSpPr>
            <a:spLocks noChangeArrowheads="1"/>
          </p:cNvSpPr>
          <p:nvPr/>
        </p:nvSpPr>
        <p:spPr bwMode="auto">
          <a:xfrm>
            <a:off x="457200" y="1905000"/>
            <a:ext cx="80772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spcAft>
                <a:spcPts val="800"/>
              </a:spcAft>
              <a:buFont typeface="Arial" panose="020B0604020202020204" pitchFamily="34" charset="0"/>
              <a:buChar char="-"/>
            </a:pPr>
            <a:r>
              <a:rPr lang="fr-FR" altLang="fr-FR" sz="20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Une couche vivante intermédiaire : </a:t>
            </a: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Une couche vivante intermédiaire (couche de Malpighi). Composée de plusieurs couches de cellules.</a:t>
            </a:r>
            <a:r>
              <a:rPr lang="fr-FR" altLang="fr-FR" sz="20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u numéro de diapositive 3">
            <a:extLst>
              <a:ext uri="{FF2B5EF4-FFF2-40B4-BE49-F238E27FC236}">
                <a16:creationId xmlns:a16="http://schemas.microsoft.com/office/drawing/2014/main" id="{BBF43205-16A7-6B68-D82B-84AE8542ABB3}"/>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ACA11FD5-B714-4811-9335-9380C33E7EC4}" type="slidenum">
              <a:rPr lang="fr-FR" altLang="fr-FR" sz="1200">
                <a:solidFill>
                  <a:srgbClr val="898989"/>
                </a:solidFill>
              </a:rPr>
              <a:pPr algn="r" eaLnBrk="1" hangingPunct="1">
                <a:spcBef>
                  <a:spcPct val="0"/>
                </a:spcBef>
                <a:buFontTx/>
                <a:buNone/>
              </a:pPr>
              <a:t>11</a:t>
            </a:fld>
            <a:endParaRPr lang="fr-FR" altLang="fr-FR" sz="1200">
              <a:solidFill>
                <a:srgbClr val="898989"/>
              </a:solidFill>
            </a:endParaRPr>
          </a:p>
        </p:txBody>
      </p:sp>
      <p:sp>
        <p:nvSpPr>
          <p:cNvPr id="5" name="Titre 8">
            <a:extLst>
              <a:ext uri="{FF2B5EF4-FFF2-40B4-BE49-F238E27FC236}">
                <a16:creationId xmlns:a16="http://schemas.microsoft.com/office/drawing/2014/main" id="{415F7C05-50A2-DE44-50CF-15A03BEBB155}"/>
              </a:ext>
            </a:extLst>
          </p:cNvPr>
          <p:cNvSpPr>
            <a:spLocks noGrp="1"/>
          </p:cNvSpPr>
          <p:nvPr>
            <p:ph type="title" idx="4294967295"/>
          </p:nvPr>
        </p:nvSpPr>
        <p:spPr>
          <a:xfrm>
            <a:off x="468313" y="274638"/>
            <a:ext cx="8389937" cy="939800"/>
          </a:xfrm>
        </p:spPr>
        <p:txBody>
          <a:bodyPr/>
          <a:lstStyle/>
          <a:p>
            <a:pPr eaLnBrk="1" hangingPunct="1">
              <a:defRPr/>
            </a:pPr>
            <a:r>
              <a:rPr lang="fr-FR" sz="4000" b="1" dirty="0">
                <a:solidFill>
                  <a:schemeClr val="accent6">
                    <a:lumMod val="50000"/>
                  </a:schemeClr>
                </a:solidFill>
              </a:rPr>
              <a:t>Anatomie</a:t>
            </a:r>
          </a:p>
        </p:txBody>
      </p:sp>
      <p:sp>
        <p:nvSpPr>
          <p:cNvPr id="13316" name="Rectangle 1">
            <a:extLst>
              <a:ext uri="{FF2B5EF4-FFF2-40B4-BE49-F238E27FC236}">
                <a16:creationId xmlns:a16="http://schemas.microsoft.com/office/drawing/2014/main" id="{9A760E58-6B00-5056-A514-9868EC9FC185}"/>
              </a:ext>
            </a:extLst>
          </p:cNvPr>
          <p:cNvSpPr>
            <a:spLocks noChangeArrowheads="1"/>
          </p:cNvSpPr>
          <p:nvPr/>
        </p:nvSpPr>
        <p:spPr bwMode="auto">
          <a:xfrm>
            <a:off x="457200" y="1295400"/>
            <a:ext cx="69850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spcBef>
                <a:spcPct val="0"/>
              </a:spcBef>
              <a:spcAft>
                <a:spcPts val="800"/>
              </a:spcAft>
              <a:buFontTx/>
              <a:buChar char="-"/>
            </a:pPr>
            <a:r>
              <a:rPr lang="fr-FR" altLang="fr-FR" sz="2000" b="1" u="sng">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L‘épiderme :</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317" name="Rectangle 2">
            <a:extLst>
              <a:ext uri="{FF2B5EF4-FFF2-40B4-BE49-F238E27FC236}">
                <a16:creationId xmlns:a16="http://schemas.microsoft.com/office/drawing/2014/main" id="{E1CB63D7-0DA3-3D0D-45C7-127D03C411CC}"/>
              </a:ext>
            </a:extLst>
          </p:cNvPr>
          <p:cNvSpPr>
            <a:spLocks noChangeArrowheads="1"/>
          </p:cNvSpPr>
          <p:nvPr/>
        </p:nvSpPr>
        <p:spPr bwMode="auto">
          <a:xfrm>
            <a:off x="533400" y="1905000"/>
            <a:ext cx="8218488"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spcAft>
                <a:spcPts val="800"/>
              </a:spcAft>
              <a:buFont typeface="Arial" panose="020B0604020202020204" pitchFamily="34" charset="0"/>
              <a:buNone/>
            </a:pPr>
            <a:r>
              <a:rPr lang="fr-FR" altLang="fr-FR" sz="20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La couche basale ou assise génératrice : </a:t>
            </a: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La couche basale ou assise génératrice formée d’une seule rangée de cellules (les kératinocytes). Ces cellules sont à l’origine du renouvellement de l’épiderme qui s’effectue en 28 jours.</a:t>
            </a:r>
            <a:r>
              <a:rPr lang="fr-FR" altLang="fr-FR" sz="20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p:txBody>
      </p:sp>
      <p:pic>
        <p:nvPicPr>
          <p:cNvPr id="13318" name="Picture 7" descr="épithélium stratifié">
            <a:extLst>
              <a:ext uri="{FF2B5EF4-FFF2-40B4-BE49-F238E27FC236}">
                <a16:creationId xmlns:a16="http://schemas.microsoft.com/office/drawing/2014/main" id="{A7FD3069-1549-4785-6607-6B87E1BC6B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9079" r="8621" b="9340"/>
          <a:stretch>
            <a:fillRect/>
          </a:stretch>
        </p:blipFill>
        <p:spPr bwMode="auto">
          <a:xfrm>
            <a:off x="1600200" y="3505200"/>
            <a:ext cx="5348288" cy="262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u numéro de diapositive 3">
            <a:extLst>
              <a:ext uri="{FF2B5EF4-FFF2-40B4-BE49-F238E27FC236}">
                <a16:creationId xmlns:a16="http://schemas.microsoft.com/office/drawing/2014/main" id="{BAD0BCFD-9652-3F8A-1F50-75F23BB83B4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E3E11103-0FAE-4241-B8EC-5083D43DE523}" type="slidenum">
              <a:rPr lang="fr-FR" altLang="fr-FR" sz="1200">
                <a:solidFill>
                  <a:srgbClr val="898989"/>
                </a:solidFill>
              </a:rPr>
              <a:pPr>
                <a:spcBef>
                  <a:spcPct val="0"/>
                </a:spcBef>
                <a:buFontTx/>
                <a:buNone/>
              </a:pPr>
              <a:t>12</a:t>
            </a:fld>
            <a:endParaRPr lang="fr-FR" altLang="fr-FR" sz="1200">
              <a:solidFill>
                <a:srgbClr val="898989"/>
              </a:solidFill>
            </a:endParaRPr>
          </a:p>
        </p:txBody>
      </p:sp>
      <p:sp>
        <p:nvSpPr>
          <p:cNvPr id="5" name="Titre 8">
            <a:extLst>
              <a:ext uri="{FF2B5EF4-FFF2-40B4-BE49-F238E27FC236}">
                <a16:creationId xmlns:a16="http://schemas.microsoft.com/office/drawing/2014/main" id="{B7DA52AC-785F-F1CD-D3C7-19DBB6B953B9}"/>
              </a:ext>
            </a:extLst>
          </p:cNvPr>
          <p:cNvSpPr>
            <a:spLocks noGrp="1"/>
          </p:cNvSpPr>
          <p:nvPr>
            <p:ph type="title"/>
          </p:nvPr>
        </p:nvSpPr>
        <p:spPr>
          <a:xfrm>
            <a:off x="468313" y="274638"/>
            <a:ext cx="8389937" cy="939800"/>
          </a:xfrm>
        </p:spPr>
        <p:txBody>
          <a:bodyPr/>
          <a:lstStyle/>
          <a:p>
            <a:pPr eaLnBrk="1" hangingPunct="1">
              <a:defRPr/>
            </a:pPr>
            <a:r>
              <a:rPr lang="fr-FR" sz="4000" b="1" dirty="0">
                <a:solidFill>
                  <a:schemeClr val="accent6">
                    <a:lumMod val="50000"/>
                  </a:schemeClr>
                </a:solidFill>
              </a:rPr>
              <a:t>Anatomie</a:t>
            </a:r>
          </a:p>
        </p:txBody>
      </p:sp>
      <p:sp>
        <p:nvSpPr>
          <p:cNvPr id="14340" name="Rectangle 1">
            <a:extLst>
              <a:ext uri="{FF2B5EF4-FFF2-40B4-BE49-F238E27FC236}">
                <a16:creationId xmlns:a16="http://schemas.microsoft.com/office/drawing/2014/main" id="{BEE4316A-2AB1-D814-66B6-93C9B6220AF2}"/>
              </a:ext>
            </a:extLst>
          </p:cNvPr>
          <p:cNvSpPr>
            <a:spLocks noChangeArrowheads="1"/>
          </p:cNvSpPr>
          <p:nvPr/>
        </p:nvSpPr>
        <p:spPr bwMode="auto">
          <a:xfrm>
            <a:off x="611188" y="1412875"/>
            <a:ext cx="7847012"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spcBef>
                <a:spcPct val="0"/>
              </a:spcBef>
              <a:spcAft>
                <a:spcPts val="800"/>
              </a:spcAft>
              <a:buFontTx/>
              <a:buChar char="-"/>
            </a:pPr>
            <a:r>
              <a:rPr lang="fr-FR" altLang="fr-FR" sz="2000" b="1" u="sng">
                <a:solidFill>
                  <a:srgbClr val="000000"/>
                </a:solidFill>
                <a:latin typeface="Times New Roman" panose="02020603050405020304" pitchFamily="18" charset="0"/>
                <a:ea typeface="Calibri" panose="020F0502020204030204" pitchFamily="34" charset="0"/>
                <a:cs typeface="Times New Roman" panose="02020603050405020304" pitchFamily="18" charset="0"/>
              </a:rPr>
              <a:t>Le derme :</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spcBef>
                <a:spcPct val="0"/>
              </a:spcBef>
              <a:buFont typeface="Wingdings" panose="05000000000000000000" pitchFamily="2" charset="2"/>
              <a:buChar char="Ø"/>
            </a:pPr>
            <a:r>
              <a:rPr lang="fr-FR" altLang="fr-FR" sz="2000">
                <a:latin typeface="Times New Roman" panose="02020603050405020304" pitchFamily="18" charset="0"/>
                <a:ea typeface="Calibri" panose="020F0502020204030204" pitchFamily="34" charset="0"/>
                <a:cs typeface="Times New Roman" panose="02020603050405020304" pitchFamily="18" charset="0"/>
              </a:rPr>
              <a:t>C'est tissu conjonctif,</a:t>
            </a:r>
          </a:p>
          <a:p>
            <a:pPr>
              <a:spcBef>
                <a:spcPct val="0"/>
              </a:spcBef>
              <a:buFont typeface="Wingdings" panose="05000000000000000000" pitchFamily="2" charset="2"/>
              <a:buChar char="Ø"/>
            </a:pPr>
            <a:r>
              <a:rPr lang="fr-FR" altLang="fr-FR" sz="2000">
                <a:latin typeface="Times New Roman" panose="02020603050405020304" pitchFamily="18" charset="0"/>
                <a:ea typeface="Calibri" panose="020F0502020204030204" pitchFamily="34" charset="0"/>
                <a:cs typeface="Times New Roman" panose="02020603050405020304" pitchFamily="18" charset="0"/>
              </a:rPr>
              <a:t>Elément de soutien et de nutrition de l'épiderme et de ses annexes,</a:t>
            </a:r>
          </a:p>
          <a:p>
            <a:pPr>
              <a:spcBef>
                <a:spcPct val="0"/>
              </a:spcBef>
              <a:buFont typeface="Wingdings" panose="05000000000000000000" pitchFamily="2" charset="2"/>
              <a:buChar char="Ø"/>
            </a:pPr>
            <a:r>
              <a:rPr lang="fr-FR" altLang="fr-FR" sz="2000">
                <a:latin typeface="Times New Roman" panose="02020603050405020304" pitchFamily="18" charset="0"/>
                <a:ea typeface="Calibri" panose="020F0502020204030204" pitchFamily="34" charset="0"/>
                <a:cs typeface="Times New Roman" panose="02020603050405020304" pitchFamily="18" charset="0"/>
              </a:rPr>
              <a:t>Assure l'élasticité de la peau.</a:t>
            </a:r>
          </a:p>
        </p:txBody>
      </p:sp>
      <p:pic>
        <p:nvPicPr>
          <p:cNvPr id="14341" name="Picture 8" descr="C:\Documents and Settings\Philippe\Mes documents\JSP SDMIS\Dématérialisation\doc\PS\Secourisme\peau.1.png">
            <a:extLst>
              <a:ext uri="{FF2B5EF4-FFF2-40B4-BE49-F238E27FC236}">
                <a16:creationId xmlns:a16="http://schemas.microsoft.com/office/drawing/2014/main" id="{6351BB58-7AFA-C106-C898-7BF57C85FE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870200"/>
            <a:ext cx="4038600" cy="268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Image 6">
            <a:extLst>
              <a:ext uri="{FF2B5EF4-FFF2-40B4-BE49-F238E27FC236}">
                <a16:creationId xmlns:a16="http://schemas.microsoft.com/office/drawing/2014/main" id="{56E08122-5A31-79F3-4379-4ED8C19045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886200"/>
            <a:ext cx="4343400"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u numéro de diapositive 3">
            <a:extLst>
              <a:ext uri="{FF2B5EF4-FFF2-40B4-BE49-F238E27FC236}">
                <a16:creationId xmlns:a16="http://schemas.microsoft.com/office/drawing/2014/main" id="{A3578A3C-93EE-DDF8-21F3-392B8BA1B245}"/>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6AC23ABF-ED17-4083-81E9-5AC32AE0F3DF}" type="slidenum">
              <a:rPr lang="fr-FR" altLang="fr-FR" sz="1200">
                <a:solidFill>
                  <a:srgbClr val="898989"/>
                </a:solidFill>
              </a:rPr>
              <a:pPr algn="r" eaLnBrk="1" hangingPunct="1">
                <a:spcBef>
                  <a:spcPct val="0"/>
                </a:spcBef>
                <a:buFontTx/>
                <a:buNone/>
              </a:pPr>
              <a:t>13</a:t>
            </a:fld>
            <a:endParaRPr lang="fr-FR" altLang="fr-FR" sz="1200">
              <a:solidFill>
                <a:srgbClr val="898989"/>
              </a:solidFill>
            </a:endParaRPr>
          </a:p>
        </p:txBody>
      </p:sp>
      <p:sp>
        <p:nvSpPr>
          <p:cNvPr id="5" name="Titre 8">
            <a:extLst>
              <a:ext uri="{FF2B5EF4-FFF2-40B4-BE49-F238E27FC236}">
                <a16:creationId xmlns:a16="http://schemas.microsoft.com/office/drawing/2014/main" id="{4800E487-1399-A1EE-0519-A4114B61D8CA}"/>
              </a:ext>
            </a:extLst>
          </p:cNvPr>
          <p:cNvSpPr>
            <a:spLocks noGrp="1"/>
          </p:cNvSpPr>
          <p:nvPr>
            <p:ph type="title" idx="4294967295"/>
          </p:nvPr>
        </p:nvSpPr>
        <p:spPr>
          <a:xfrm>
            <a:off x="468313" y="274638"/>
            <a:ext cx="8389937" cy="939800"/>
          </a:xfrm>
        </p:spPr>
        <p:txBody>
          <a:bodyPr/>
          <a:lstStyle/>
          <a:p>
            <a:pPr eaLnBrk="1" hangingPunct="1">
              <a:defRPr/>
            </a:pPr>
            <a:r>
              <a:rPr lang="fr-FR" sz="4000" b="1" dirty="0">
                <a:solidFill>
                  <a:schemeClr val="accent6">
                    <a:lumMod val="50000"/>
                  </a:schemeClr>
                </a:solidFill>
              </a:rPr>
              <a:t>Anatomie</a:t>
            </a:r>
          </a:p>
        </p:txBody>
      </p:sp>
      <p:sp>
        <p:nvSpPr>
          <p:cNvPr id="15364" name="Rectangle 9">
            <a:extLst>
              <a:ext uri="{FF2B5EF4-FFF2-40B4-BE49-F238E27FC236}">
                <a16:creationId xmlns:a16="http://schemas.microsoft.com/office/drawing/2014/main" id="{749BB677-2305-4B20-D360-EB3D166BD9B3}"/>
              </a:ext>
            </a:extLst>
          </p:cNvPr>
          <p:cNvSpPr>
            <a:spLocks noChangeArrowheads="1"/>
          </p:cNvSpPr>
          <p:nvPr/>
        </p:nvSpPr>
        <p:spPr bwMode="auto">
          <a:xfrm>
            <a:off x="304800" y="1295400"/>
            <a:ext cx="8305800"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spcBef>
                <a:spcPct val="0"/>
              </a:spcBef>
              <a:spcAft>
                <a:spcPts val="800"/>
              </a:spcAft>
              <a:buFontTx/>
              <a:buChar char="-"/>
            </a:pPr>
            <a:r>
              <a:rPr lang="fr-FR" altLang="fr-FR" sz="2000" b="1" u="sng">
                <a:solidFill>
                  <a:srgbClr val="000000"/>
                </a:solidFill>
                <a:latin typeface="Times New Roman" panose="02020603050405020304" pitchFamily="18" charset="0"/>
                <a:ea typeface="Calibri" panose="020F0502020204030204" pitchFamily="34" charset="0"/>
                <a:cs typeface="Arial" panose="020B0604020202020204" pitchFamily="34" charset="0"/>
              </a:rPr>
              <a:t>L’hypoderme :</a:t>
            </a:r>
          </a:p>
          <a:p>
            <a:pPr>
              <a:lnSpc>
                <a:spcPct val="107000"/>
              </a:lnSpc>
              <a:spcBef>
                <a:spcPct val="0"/>
              </a:spcBef>
              <a:spcAft>
                <a:spcPts val="800"/>
              </a:spcAft>
              <a:buFontTx/>
              <a:buNone/>
            </a:pPr>
            <a:r>
              <a:rPr lang="fr-FR" altLang="fr-FR" sz="2000">
                <a:solidFill>
                  <a:srgbClr val="000000"/>
                </a:solidFill>
                <a:latin typeface="Times New Roman" panose="02020603050405020304" pitchFamily="18" charset="0"/>
                <a:ea typeface="Calibri" panose="020F0502020204030204" pitchFamily="34" charset="0"/>
                <a:cs typeface="Arial" panose="020B0604020202020204" pitchFamily="34" charset="0"/>
              </a:rPr>
              <a:t>C’est la couche la plus profonde de la peau.</a:t>
            </a:r>
          </a:p>
          <a:p>
            <a:pPr>
              <a:lnSpc>
                <a:spcPct val="107000"/>
              </a:lnSpc>
              <a:spcBef>
                <a:spcPct val="0"/>
              </a:spcBef>
              <a:spcAft>
                <a:spcPts val="800"/>
              </a:spcAft>
              <a:buFontTx/>
              <a:buNone/>
            </a:pPr>
            <a:r>
              <a:rPr lang="fr-FR" altLang="fr-FR" sz="2000">
                <a:solidFill>
                  <a:srgbClr val="000000"/>
                </a:solidFill>
                <a:latin typeface="Times New Roman" panose="02020603050405020304" pitchFamily="18" charset="0"/>
                <a:ea typeface="Calibri" panose="020F0502020204030204" pitchFamily="34" charset="0"/>
                <a:cs typeface="Arial" panose="020B0604020202020204" pitchFamily="34" charset="0"/>
              </a:rPr>
              <a:t>L’hypoderme est constitué d’une couche de graisse de réserve ou tissu adipeux.</a:t>
            </a:r>
            <a:endParaRPr lang="fr-FR" altLang="fr-FR" sz="2000">
              <a:latin typeface="Times New Roman" panose="02020603050405020304" pitchFamily="18" charset="0"/>
              <a:ea typeface="Calibri" panose="020F0502020204030204" pitchFamily="34" charset="0"/>
              <a:cs typeface="Arial" panose="020B0604020202020204" pitchFamily="34" charset="0"/>
            </a:endParaRPr>
          </a:p>
        </p:txBody>
      </p:sp>
      <p:pic>
        <p:nvPicPr>
          <p:cNvPr id="15365" name="Picture 10" descr="C:\Documents and Settings\Philippe\Mes documents\JSP SDMIS\Dématérialisation\doc\PS\Secourisme\imagesCAC2BIY4.jpg">
            <a:extLst>
              <a:ext uri="{FF2B5EF4-FFF2-40B4-BE49-F238E27FC236}">
                <a16:creationId xmlns:a16="http://schemas.microsoft.com/office/drawing/2014/main" id="{A35E3A79-C67A-C13C-2B26-C9F0D77B0E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2625725"/>
            <a:ext cx="5400675"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u numéro de diapositive 3">
            <a:extLst>
              <a:ext uri="{FF2B5EF4-FFF2-40B4-BE49-F238E27FC236}">
                <a16:creationId xmlns:a16="http://schemas.microsoft.com/office/drawing/2014/main" id="{E0CFEBCD-1B8A-1D03-B475-01C4506B3069}"/>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F7385587-A932-4878-9249-4243FF92DA5D}" type="slidenum">
              <a:rPr lang="fr-FR" altLang="fr-FR" sz="1200">
                <a:solidFill>
                  <a:srgbClr val="898989"/>
                </a:solidFill>
              </a:rPr>
              <a:pPr algn="r" eaLnBrk="1" hangingPunct="1">
                <a:spcBef>
                  <a:spcPct val="0"/>
                </a:spcBef>
                <a:buFontTx/>
                <a:buNone/>
              </a:pPr>
              <a:t>14</a:t>
            </a:fld>
            <a:endParaRPr lang="fr-FR" altLang="fr-FR" sz="1200">
              <a:solidFill>
                <a:srgbClr val="898989"/>
              </a:solidFill>
            </a:endParaRPr>
          </a:p>
        </p:txBody>
      </p:sp>
      <p:sp>
        <p:nvSpPr>
          <p:cNvPr id="5" name="Titre 8">
            <a:extLst>
              <a:ext uri="{FF2B5EF4-FFF2-40B4-BE49-F238E27FC236}">
                <a16:creationId xmlns:a16="http://schemas.microsoft.com/office/drawing/2014/main" id="{75169CA3-5F89-006C-A8B5-BAE28270B771}"/>
              </a:ext>
            </a:extLst>
          </p:cNvPr>
          <p:cNvSpPr>
            <a:spLocks noGrp="1"/>
          </p:cNvSpPr>
          <p:nvPr>
            <p:ph type="title" idx="4294967295"/>
          </p:nvPr>
        </p:nvSpPr>
        <p:spPr>
          <a:xfrm>
            <a:off x="468313" y="274638"/>
            <a:ext cx="8389937" cy="939800"/>
          </a:xfrm>
        </p:spPr>
        <p:txBody>
          <a:bodyPr/>
          <a:lstStyle/>
          <a:p>
            <a:pPr eaLnBrk="1" hangingPunct="1">
              <a:defRPr/>
            </a:pPr>
            <a:r>
              <a:rPr lang="fr-FR" sz="4000" b="1" dirty="0">
                <a:solidFill>
                  <a:schemeClr val="accent6">
                    <a:lumMod val="50000"/>
                  </a:schemeClr>
                </a:solidFill>
              </a:rPr>
              <a:t>Anatomie</a:t>
            </a:r>
          </a:p>
        </p:txBody>
      </p:sp>
      <p:sp>
        <p:nvSpPr>
          <p:cNvPr id="16388" name="Rectangle 10">
            <a:extLst>
              <a:ext uri="{FF2B5EF4-FFF2-40B4-BE49-F238E27FC236}">
                <a16:creationId xmlns:a16="http://schemas.microsoft.com/office/drawing/2014/main" id="{D7728F39-7ECD-55F9-4636-7D363AFA9514}"/>
              </a:ext>
            </a:extLst>
          </p:cNvPr>
          <p:cNvSpPr>
            <a:spLocks noChangeArrowheads="1"/>
          </p:cNvSpPr>
          <p:nvPr/>
        </p:nvSpPr>
        <p:spPr bwMode="auto">
          <a:xfrm>
            <a:off x="381000" y="1447800"/>
            <a:ext cx="8382000" cy="3136900"/>
          </a:xfrm>
          <a:prstGeom prst="rect">
            <a:avLst/>
          </a:prstGeom>
          <a:noFill/>
          <a:ln>
            <a:noFill/>
          </a:ln>
        </p:spPr>
        <p:txBody>
          <a:bodyPr>
            <a:spAutoFit/>
          </a:bodyPr>
          <a:lstStyle>
            <a:lvl1pPr marL="342900" indent="-342900">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lnSpc>
                <a:spcPct val="107000"/>
              </a:lnSpc>
              <a:spcBef>
                <a:spcPct val="0"/>
              </a:spcBef>
              <a:spcAft>
                <a:spcPts val="800"/>
              </a:spcAft>
              <a:buFontTx/>
              <a:buChar char="-"/>
              <a:defRPr/>
            </a:pPr>
            <a:r>
              <a:rPr lang="fr-FR" altLang="fr-FR" sz="2000" b="1" u="sng" dirty="0">
                <a:solidFill>
                  <a:srgbClr val="000000"/>
                </a:solidFill>
                <a:latin typeface="Times New Roman" panose="02020603050405020304" pitchFamily="18" charset="0"/>
                <a:ea typeface="Calibri" panose="020F0502020204030204" pitchFamily="34" charset="0"/>
                <a:cs typeface="Arial" panose="020B0604020202020204" pitchFamily="34" charset="0"/>
              </a:rPr>
              <a:t>Autres constituants de la peau  :</a:t>
            </a:r>
          </a:p>
          <a:p>
            <a:pPr marL="0" indent="0">
              <a:lnSpc>
                <a:spcPct val="107000"/>
              </a:lnSpc>
              <a:spcBef>
                <a:spcPct val="0"/>
              </a:spcBef>
              <a:buFont typeface="Arial" panose="020B0604020202020204" pitchFamily="34" charset="0"/>
              <a:buNone/>
              <a:defRPr/>
            </a:pPr>
            <a:endParaRPr lang="fr-FR" altLang="fr-FR" sz="2000" dirty="0">
              <a:latin typeface="Times New Roman" panose="02020603050405020304" pitchFamily="18" charset="0"/>
              <a:ea typeface="Calibri" panose="020F0502020204030204" pitchFamily="34" charset="0"/>
              <a:cs typeface="Arial" panose="020B0604020202020204" pitchFamily="34" charset="0"/>
            </a:endParaRPr>
          </a:p>
          <a:p>
            <a:pPr marL="0" indent="0">
              <a:lnSpc>
                <a:spcPct val="107000"/>
              </a:lnSpc>
              <a:spcBef>
                <a:spcPct val="0"/>
              </a:spcBef>
              <a:buFont typeface="Arial" panose="020B0604020202020204" pitchFamily="34" charset="0"/>
              <a:buNone/>
              <a:defRPr/>
            </a:pPr>
            <a:r>
              <a:rPr lang="fr-FR" altLang="fr-FR" sz="2000" dirty="0">
                <a:latin typeface="Times New Roman" panose="02020603050405020304" pitchFamily="18" charset="0"/>
                <a:ea typeface="Calibri" panose="020F0502020204030204" pitchFamily="34" charset="0"/>
                <a:cs typeface="Arial" panose="020B0604020202020204" pitchFamily="34" charset="0"/>
              </a:rPr>
              <a:t>Glandes sudoripares  : P</a:t>
            </a:r>
            <a:r>
              <a:rPr lang="fr-FR" altLang="fr-FR" sz="2000" dirty="0">
                <a:latin typeface="Times New Roman" panose="02020603050405020304" pitchFamily="18" charset="0"/>
                <a:ea typeface="Calibri" panose="020F0502020204030204" pitchFamily="34" charset="0"/>
                <a:cs typeface="Times New Roman" panose="02020603050405020304" pitchFamily="18" charset="0"/>
              </a:rPr>
              <a:t>rofondes, </a:t>
            </a:r>
            <a:r>
              <a:rPr lang="fr-FR" altLang="fr-FR" sz="20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fr-FR" altLang="fr-FR" sz="2000" dirty="0">
                <a:latin typeface="Times New Roman" panose="02020603050405020304" pitchFamily="18" charset="0"/>
                <a:ea typeface="Calibri" panose="020F0502020204030204" pitchFamily="34" charset="0"/>
                <a:cs typeface="Times New Roman" panose="02020603050405020304" pitchFamily="18" charset="0"/>
              </a:rPr>
              <a:t>prennent naissance dans l'hypoderme. </a:t>
            </a:r>
          </a:p>
          <a:p>
            <a:pPr>
              <a:lnSpc>
                <a:spcPct val="107000"/>
              </a:lnSpc>
              <a:spcBef>
                <a:spcPct val="0"/>
              </a:spcBef>
              <a:buFont typeface="Wingdings" panose="05000000000000000000" pitchFamily="2" charset="2"/>
              <a:buNone/>
              <a:defRPr/>
            </a:pPr>
            <a:endParaRPr lang="fr-FR" altLang="fr-FR"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ct val="0"/>
              </a:spcBef>
              <a:buFont typeface="Wingdings" panose="05000000000000000000" pitchFamily="2" charset="2"/>
              <a:buChar char="Ø"/>
              <a:defRPr/>
            </a:pPr>
            <a:r>
              <a:rPr lang="fr-FR" altLang="fr-FR" sz="2000" dirty="0">
                <a:latin typeface="Times New Roman" panose="02020603050405020304" pitchFamily="18" charset="0"/>
                <a:ea typeface="Calibri" panose="020F0502020204030204" pitchFamily="34" charset="0"/>
                <a:cs typeface="Times New Roman" panose="02020603050405020304" pitchFamily="18" charset="0"/>
              </a:rPr>
              <a:t>Très nombreuses (nous en avons plus de 2 millions) dont le rôle est de sécréter et d'excréter la sueur. </a:t>
            </a:r>
          </a:p>
          <a:p>
            <a:pPr>
              <a:lnSpc>
                <a:spcPct val="107000"/>
              </a:lnSpc>
              <a:spcBef>
                <a:spcPct val="0"/>
              </a:spcBef>
              <a:buFont typeface="Wingdings" panose="05000000000000000000" pitchFamily="2" charset="2"/>
              <a:buChar char="Ø"/>
              <a:defRPr/>
            </a:pPr>
            <a:endParaRPr lang="fr-FR" altLang="fr-FR"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ct val="0"/>
              </a:spcBef>
              <a:buFont typeface="Wingdings" panose="05000000000000000000" pitchFamily="2" charset="2"/>
              <a:buChar char="Ø"/>
              <a:defRPr/>
            </a:pPr>
            <a:r>
              <a:rPr lang="fr-FR" altLang="fr-FR" sz="2000" dirty="0">
                <a:latin typeface="Times New Roman" panose="02020603050405020304" pitchFamily="18" charset="0"/>
                <a:ea typeface="Calibri" panose="020F0502020204030204" pitchFamily="34" charset="0"/>
                <a:cs typeface="Times New Roman" panose="02020603050405020304" pitchFamily="18" charset="0"/>
              </a:rPr>
              <a:t>Particulièrement nombreuses aux paumes des mains, aux plantes des pieds, sur le front et la poitrine.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u numéro de diapositive 3">
            <a:extLst>
              <a:ext uri="{FF2B5EF4-FFF2-40B4-BE49-F238E27FC236}">
                <a16:creationId xmlns:a16="http://schemas.microsoft.com/office/drawing/2014/main" id="{C7693BA6-0CD7-D14F-19CE-440122B44250}"/>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2E377DB0-2563-4C1C-8464-B952BEF6A490}" type="slidenum">
              <a:rPr lang="fr-FR" altLang="fr-FR" sz="1200">
                <a:solidFill>
                  <a:srgbClr val="898989"/>
                </a:solidFill>
              </a:rPr>
              <a:pPr algn="r" eaLnBrk="1" hangingPunct="1">
                <a:spcBef>
                  <a:spcPct val="0"/>
                </a:spcBef>
                <a:buFontTx/>
                <a:buNone/>
              </a:pPr>
              <a:t>15</a:t>
            </a:fld>
            <a:endParaRPr lang="fr-FR" altLang="fr-FR" sz="1200">
              <a:solidFill>
                <a:srgbClr val="898989"/>
              </a:solidFill>
            </a:endParaRPr>
          </a:p>
        </p:txBody>
      </p:sp>
      <p:sp>
        <p:nvSpPr>
          <p:cNvPr id="5" name="Titre 8">
            <a:extLst>
              <a:ext uri="{FF2B5EF4-FFF2-40B4-BE49-F238E27FC236}">
                <a16:creationId xmlns:a16="http://schemas.microsoft.com/office/drawing/2014/main" id="{2C9F3FD4-2B5A-EC50-5FDB-720B523177CF}"/>
              </a:ext>
            </a:extLst>
          </p:cNvPr>
          <p:cNvSpPr>
            <a:spLocks noGrp="1"/>
          </p:cNvSpPr>
          <p:nvPr>
            <p:ph type="title" idx="4294967295"/>
          </p:nvPr>
        </p:nvSpPr>
        <p:spPr>
          <a:xfrm>
            <a:off x="468313" y="274638"/>
            <a:ext cx="8389937" cy="939800"/>
          </a:xfrm>
        </p:spPr>
        <p:txBody>
          <a:bodyPr/>
          <a:lstStyle/>
          <a:p>
            <a:pPr eaLnBrk="1" hangingPunct="1">
              <a:defRPr/>
            </a:pPr>
            <a:r>
              <a:rPr lang="fr-FR" sz="4000" b="1" dirty="0">
                <a:solidFill>
                  <a:schemeClr val="accent6">
                    <a:lumMod val="50000"/>
                  </a:schemeClr>
                </a:solidFill>
              </a:rPr>
              <a:t>Anatomie</a:t>
            </a:r>
          </a:p>
        </p:txBody>
      </p:sp>
      <p:sp>
        <p:nvSpPr>
          <p:cNvPr id="17412" name="Rectangle 10">
            <a:extLst>
              <a:ext uri="{FF2B5EF4-FFF2-40B4-BE49-F238E27FC236}">
                <a16:creationId xmlns:a16="http://schemas.microsoft.com/office/drawing/2014/main" id="{C3D95D68-9539-EE2E-445F-E089AAB70414}"/>
              </a:ext>
            </a:extLst>
          </p:cNvPr>
          <p:cNvSpPr>
            <a:spLocks noChangeArrowheads="1"/>
          </p:cNvSpPr>
          <p:nvPr/>
        </p:nvSpPr>
        <p:spPr bwMode="auto">
          <a:xfrm>
            <a:off x="381000" y="1447800"/>
            <a:ext cx="8382000"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spcBef>
                <a:spcPct val="0"/>
              </a:spcBef>
              <a:spcAft>
                <a:spcPts val="800"/>
              </a:spcAft>
              <a:buFontTx/>
              <a:buChar char="-"/>
            </a:pPr>
            <a:r>
              <a:rPr lang="fr-FR" altLang="fr-FR" sz="2000" b="1" u="sng">
                <a:solidFill>
                  <a:srgbClr val="000000"/>
                </a:solidFill>
                <a:latin typeface="Times New Roman" panose="02020603050405020304" pitchFamily="18" charset="0"/>
                <a:ea typeface="Calibri" panose="020F0502020204030204" pitchFamily="34" charset="0"/>
                <a:cs typeface="Arial" panose="020B0604020202020204" pitchFamily="34" charset="0"/>
              </a:rPr>
              <a:t>Autres constituants de la peau  :</a:t>
            </a:r>
          </a:p>
          <a:p>
            <a:pPr>
              <a:lnSpc>
                <a:spcPct val="107000"/>
              </a:lnSpc>
              <a:spcBef>
                <a:spcPct val="0"/>
              </a:spcBef>
              <a:buFont typeface="Wingdings" panose="05000000000000000000" pitchFamily="2" charset="2"/>
              <a:buChar char="Ø"/>
            </a:pPr>
            <a:r>
              <a:rPr lang="fr-FR" altLang="fr-FR" sz="2000">
                <a:latin typeface="Times New Roman" panose="02020603050405020304" pitchFamily="18" charset="0"/>
                <a:ea typeface="Calibri" panose="020F0502020204030204" pitchFamily="34" charset="0"/>
                <a:cs typeface="Arial" panose="020B0604020202020204" pitchFamily="34" charset="0"/>
              </a:rPr>
              <a:t>Glandes sudoripares  :</a:t>
            </a:r>
            <a:r>
              <a:rPr lang="fr-FR" altLang="fr-FR" sz="2000">
                <a:latin typeface="Wingdings" panose="05000000000000000000" pitchFamily="2" charset="2"/>
                <a:ea typeface="Calibri" panose="020F0502020204030204" pitchFamily="34" charset="0"/>
                <a:cs typeface="Arial" panose="020B0604020202020204" pitchFamily="34" charset="0"/>
              </a:rPr>
              <a:t> </a:t>
            </a:r>
            <a:r>
              <a:rPr lang="fr-FR" altLang="fr-FR" sz="2000">
                <a:latin typeface="Times New Roman" panose="02020603050405020304" pitchFamily="18" charset="0"/>
                <a:ea typeface="Calibri" panose="020F0502020204030204" pitchFamily="34" charset="0"/>
                <a:cs typeface="Times New Roman" panose="02020603050405020304" pitchFamily="18" charset="0"/>
              </a:rPr>
              <a:t>Minuscules glandes qui se prolongent par un long canal enroulé qui va s'ouvrir sur la peau par un pore invisible à l'œil nu.</a:t>
            </a:r>
          </a:p>
        </p:txBody>
      </p:sp>
      <p:sp>
        <p:nvSpPr>
          <p:cNvPr id="17413" name="Rectangle 6">
            <a:extLst>
              <a:ext uri="{FF2B5EF4-FFF2-40B4-BE49-F238E27FC236}">
                <a16:creationId xmlns:a16="http://schemas.microsoft.com/office/drawing/2014/main" id="{668216BE-5154-EEE4-7311-661124751CC2}"/>
              </a:ext>
            </a:extLst>
          </p:cNvPr>
          <p:cNvSpPr>
            <a:spLocks noChangeArrowheads="1"/>
          </p:cNvSpPr>
          <p:nvPr/>
        </p:nvSpPr>
        <p:spPr bwMode="auto">
          <a:xfrm>
            <a:off x="1714500" y="1176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pic>
        <p:nvPicPr>
          <p:cNvPr id="17414" name="Picture 5" descr="7b2786d90d_peau_invison_02">
            <a:extLst>
              <a:ext uri="{FF2B5EF4-FFF2-40B4-BE49-F238E27FC236}">
                <a16:creationId xmlns:a16="http://schemas.microsoft.com/office/drawing/2014/main" id="{6B97B1E1-7545-67CD-926F-51FB611B08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7798"/>
          <a:stretch>
            <a:fillRect/>
          </a:stretch>
        </p:blipFill>
        <p:spPr bwMode="auto">
          <a:xfrm>
            <a:off x="568325" y="2708275"/>
            <a:ext cx="8223250" cy="338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u numéro de diapositive 3">
            <a:extLst>
              <a:ext uri="{FF2B5EF4-FFF2-40B4-BE49-F238E27FC236}">
                <a16:creationId xmlns:a16="http://schemas.microsoft.com/office/drawing/2014/main" id="{305B77C9-56CE-1762-2DF5-35E18629A3F3}"/>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8323D90A-BC58-4D23-A172-3B4AEBCB66A0}" type="slidenum">
              <a:rPr lang="fr-FR" altLang="fr-FR" sz="1200">
                <a:solidFill>
                  <a:srgbClr val="898989"/>
                </a:solidFill>
              </a:rPr>
              <a:pPr algn="r" eaLnBrk="1" hangingPunct="1">
                <a:spcBef>
                  <a:spcPct val="0"/>
                </a:spcBef>
                <a:buFontTx/>
                <a:buNone/>
              </a:pPr>
              <a:t>16</a:t>
            </a:fld>
            <a:endParaRPr lang="fr-FR" altLang="fr-FR" sz="1200">
              <a:solidFill>
                <a:srgbClr val="898989"/>
              </a:solidFill>
            </a:endParaRPr>
          </a:p>
        </p:txBody>
      </p:sp>
      <p:sp>
        <p:nvSpPr>
          <p:cNvPr id="5" name="Titre 8">
            <a:extLst>
              <a:ext uri="{FF2B5EF4-FFF2-40B4-BE49-F238E27FC236}">
                <a16:creationId xmlns:a16="http://schemas.microsoft.com/office/drawing/2014/main" id="{076E1FE1-2C63-5DFB-BB1B-E7DDE4BAFA78}"/>
              </a:ext>
            </a:extLst>
          </p:cNvPr>
          <p:cNvSpPr>
            <a:spLocks noGrp="1"/>
          </p:cNvSpPr>
          <p:nvPr>
            <p:ph type="title" idx="4294967295"/>
          </p:nvPr>
        </p:nvSpPr>
        <p:spPr>
          <a:xfrm>
            <a:off x="468313" y="274638"/>
            <a:ext cx="8389937" cy="939800"/>
          </a:xfrm>
        </p:spPr>
        <p:txBody>
          <a:bodyPr/>
          <a:lstStyle/>
          <a:p>
            <a:pPr eaLnBrk="1" hangingPunct="1">
              <a:defRPr/>
            </a:pPr>
            <a:r>
              <a:rPr lang="fr-FR" sz="4000" b="1" dirty="0">
                <a:solidFill>
                  <a:schemeClr val="accent6">
                    <a:lumMod val="50000"/>
                  </a:schemeClr>
                </a:solidFill>
              </a:rPr>
              <a:t>Anatomie</a:t>
            </a:r>
          </a:p>
        </p:txBody>
      </p:sp>
      <p:sp>
        <p:nvSpPr>
          <p:cNvPr id="18436" name="Rectangle 10">
            <a:extLst>
              <a:ext uri="{FF2B5EF4-FFF2-40B4-BE49-F238E27FC236}">
                <a16:creationId xmlns:a16="http://schemas.microsoft.com/office/drawing/2014/main" id="{FA421ED7-67A0-B7AF-4DFD-7DFFD5F28600}"/>
              </a:ext>
            </a:extLst>
          </p:cNvPr>
          <p:cNvSpPr>
            <a:spLocks noChangeArrowheads="1"/>
          </p:cNvSpPr>
          <p:nvPr/>
        </p:nvSpPr>
        <p:spPr bwMode="auto">
          <a:xfrm>
            <a:off x="304800" y="1371600"/>
            <a:ext cx="8382000" cy="3568700"/>
          </a:xfrm>
          <a:prstGeom prst="rect">
            <a:avLst/>
          </a:prstGeom>
          <a:noFill/>
          <a:ln>
            <a:noFill/>
          </a:ln>
        </p:spPr>
        <p:txBody>
          <a:bodyPr>
            <a:spAutoFit/>
          </a:bodyPr>
          <a:lstStyle>
            <a:lvl1pPr marL="342900" indent="-342900">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lnSpc>
                <a:spcPct val="107000"/>
              </a:lnSpc>
              <a:spcBef>
                <a:spcPct val="0"/>
              </a:spcBef>
              <a:spcAft>
                <a:spcPts val="800"/>
              </a:spcAft>
              <a:buFontTx/>
              <a:buChar char="-"/>
              <a:defRPr/>
            </a:pPr>
            <a:r>
              <a:rPr lang="fr-FR" altLang="fr-FR" sz="2000" b="1" u="sng" dirty="0">
                <a:solidFill>
                  <a:srgbClr val="000000"/>
                </a:solidFill>
                <a:latin typeface="Times New Roman" panose="02020603050405020304" pitchFamily="18" charset="0"/>
                <a:ea typeface="Calibri" panose="020F0502020204030204" pitchFamily="34" charset="0"/>
                <a:cs typeface="Arial" panose="020B0604020202020204" pitchFamily="34" charset="0"/>
              </a:rPr>
              <a:t>Autres constituants de la peau  :</a:t>
            </a:r>
          </a:p>
          <a:p>
            <a:pPr>
              <a:lnSpc>
                <a:spcPct val="107000"/>
              </a:lnSpc>
              <a:spcBef>
                <a:spcPct val="0"/>
              </a:spcBef>
              <a:spcAft>
                <a:spcPts val="800"/>
              </a:spcAft>
              <a:buFontTx/>
              <a:buChar char="-"/>
              <a:defRPr/>
            </a:pPr>
            <a:endParaRPr lang="fr-FR" altLang="fr-FR" sz="2000" b="1" u="sng"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nSpc>
                <a:spcPct val="107000"/>
              </a:lnSpc>
              <a:spcBef>
                <a:spcPct val="0"/>
              </a:spcBef>
              <a:buFont typeface="Wingdings" panose="05000000000000000000" pitchFamily="2" charset="2"/>
              <a:buChar char="Ø"/>
              <a:defRPr/>
            </a:pPr>
            <a:r>
              <a:rPr lang="fr-FR" altLang="fr-FR" sz="2000" dirty="0">
                <a:latin typeface="Times New Roman" panose="02020603050405020304" pitchFamily="18" charset="0"/>
                <a:ea typeface="Calibri" panose="020F0502020204030204" pitchFamily="34" charset="0"/>
                <a:cs typeface="Arial" panose="020B0604020202020204" pitchFamily="34" charset="0"/>
              </a:rPr>
              <a:t>Glandes sébacées :</a:t>
            </a:r>
            <a:r>
              <a:rPr lang="fr-FR" altLang="fr-FR" sz="2000" dirty="0">
                <a:latin typeface="Times New Roman" panose="02020603050405020304" pitchFamily="18" charset="0"/>
                <a:ea typeface="Calibri" panose="020F0502020204030204" pitchFamily="34" charset="0"/>
                <a:cs typeface="Times New Roman" panose="02020603050405020304" pitchFamily="18" charset="0"/>
              </a:rPr>
              <a:t> Généralement annexées aux poils, et se développent après la puberté. </a:t>
            </a:r>
          </a:p>
          <a:p>
            <a:pPr>
              <a:lnSpc>
                <a:spcPct val="107000"/>
              </a:lnSpc>
              <a:spcBef>
                <a:spcPct val="0"/>
              </a:spcBef>
              <a:buFont typeface="Wingdings" panose="05000000000000000000" pitchFamily="2" charset="2"/>
              <a:buChar char="Ø"/>
              <a:defRPr/>
            </a:pPr>
            <a:endParaRPr lang="fr-FR" altLang="fr-FR" sz="2000" dirty="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Bef>
                <a:spcPct val="0"/>
              </a:spcBef>
              <a:buFont typeface="Arial" panose="020B0604020202020204" pitchFamily="34" charset="0"/>
              <a:buNone/>
              <a:defRPr/>
            </a:pPr>
            <a:r>
              <a:rPr lang="fr-FR" altLang="fr-FR" sz="2000" dirty="0">
                <a:latin typeface="Times New Roman" panose="02020603050405020304" pitchFamily="18" charset="0"/>
                <a:ea typeface="Calibri" panose="020F0502020204030204" pitchFamily="34" charset="0"/>
                <a:cs typeface="Times New Roman" panose="02020603050405020304" pitchFamily="18" charset="0"/>
              </a:rPr>
              <a:t>Nombreuses sur le visage et dans les régions génitales. </a:t>
            </a:r>
          </a:p>
          <a:p>
            <a:pPr>
              <a:lnSpc>
                <a:spcPct val="107000"/>
              </a:lnSpc>
              <a:spcBef>
                <a:spcPct val="0"/>
              </a:spcBef>
              <a:buFont typeface="Wingdings" panose="05000000000000000000" pitchFamily="2" charset="2"/>
              <a:buNone/>
              <a:defRPr/>
            </a:pPr>
            <a:endParaRPr lang="fr-FR" altLang="fr-FR" sz="2000" dirty="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Bef>
                <a:spcPct val="0"/>
              </a:spcBef>
              <a:buFont typeface="Arial" panose="020B0604020202020204" pitchFamily="34" charset="0"/>
              <a:buNone/>
              <a:defRPr/>
            </a:pPr>
            <a:r>
              <a:rPr lang="fr-FR" altLang="fr-FR" sz="2000" dirty="0">
                <a:latin typeface="Times New Roman" panose="02020603050405020304" pitchFamily="18" charset="0"/>
                <a:ea typeface="Calibri" panose="020F0502020204030204" pitchFamily="34" charset="0"/>
                <a:cs typeface="Times New Roman" panose="02020603050405020304" pitchFamily="18" charset="0"/>
              </a:rPr>
              <a:t>Plus superficielles que les glandes sudoripares : on les rencontre dans le derme.</a:t>
            </a:r>
          </a:p>
          <a:p>
            <a:pPr marL="0" indent="0">
              <a:lnSpc>
                <a:spcPct val="107000"/>
              </a:lnSpc>
              <a:spcBef>
                <a:spcPct val="0"/>
              </a:spcBef>
              <a:buFont typeface="Arial" panose="020B0604020202020204" pitchFamily="34" charset="0"/>
              <a:buNone/>
              <a:defRPr/>
            </a:pPr>
            <a:endParaRPr lang="fr-FR" altLang="fr-FR" sz="2000" dirty="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Bef>
                <a:spcPct val="0"/>
              </a:spcBef>
              <a:buFont typeface="Arial" panose="020B0604020202020204" pitchFamily="34" charset="0"/>
              <a:buNone/>
              <a:defRPr/>
            </a:pPr>
            <a:r>
              <a:rPr lang="fr-FR" altLang="fr-FR" sz="2000" dirty="0">
                <a:latin typeface="Times New Roman" panose="02020603050405020304" pitchFamily="18" charset="0"/>
                <a:ea typeface="Calibri" panose="020F0502020204030204" pitchFamily="34" charset="0"/>
                <a:cs typeface="Times New Roman" panose="02020603050405020304" pitchFamily="18" charset="0"/>
              </a:rPr>
              <a:t>Sécrètent un produit a</a:t>
            </a:r>
            <a:r>
              <a:rPr lang="fr-FR" altLang="fr-FR" sz="2000" dirty="0">
                <a:latin typeface="Times New Roman" panose="02020603050405020304" pitchFamily="18" charset="0"/>
                <a:ea typeface="Calibri" panose="020F0502020204030204" pitchFamily="34" charset="0"/>
                <a:cs typeface="Arial" panose="020B0604020202020204" pitchFamily="34" charset="0"/>
              </a:rPr>
              <a:t>queux et lipidique qui protège la peau </a:t>
            </a:r>
            <a:r>
              <a:rPr lang="fr-FR" altLang="fr-FR" sz="2000" dirty="0">
                <a:latin typeface="Times New Roman" panose="02020603050405020304" pitchFamily="18" charset="0"/>
                <a:ea typeface="Calibri" panose="020F0502020204030204" pitchFamily="34" charset="0"/>
                <a:cs typeface="Times New Roman" panose="02020603050405020304" pitchFamily="18" charset="0"/>
              </a:rPr>
              <a:t>: le sébum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u numéro de diapositive 3">
            <a:extLst>
              <a:ext uri="{FF2B5EF4-FFF2-40B4-BE49-F238E27FC236}">
                <a16:creationId xmlns:a16="http://schemas.microsoft.com/office/drawing/2014/main" id="{30872FAF-3678-547F-14F6-7B8D5CAF9CAB}"/>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47BA9095-157D-4B10-904A-7E7417D1A6B5}" type="slidenum">
              <a:rPr lang="fr-FR" altLang="fr-FR" sz="1200">
                <a:solidFill>
                  <a:srgbClr val="898989"/>
                </a:solidFill>
              </a:rPr>
              <a:pPr algn="r" eaLnBrk="1" hangingPunct="1">
                <a:spcBef>
                  <a:spcPct val="0"/>
                </a:spcBef>
                <a:buFontTx/>
                <a:buNone/>
              </a:pPr>
              <a:t>17</a:t>
            </a:fld>
            <a:endParaRPr lang="fr-FR" altLang="fr-FR" sz="1200">
              <a:solidFill>
                <a:srgbClr val="898989"/>
              </a:solidFill>
            </a:endParaRPr>
          </a:p>
        </p:txBody>
      </p:sp>
      <p:sp>
        <p:nvSpPr>
          <p:cNvPr id="5" name="Titre 8">
            <a:extLst>
              <a:ext uri="{FF2B5EF4-FFF2-40B4-BE49-F238E27FC236}">
                <a16:creationId xmlns:a16="http://schemas.microsoft.com/office/drawing/2014/main" id="{191400DB-7B66-AFB9-2DC0-BA7D562D243A}"/>
              </a:ext>
            </a:extLst>
          </p:cNvPr>
          <p:cNvSpPr>
            <a:spLocks noGrp="1"/>
          </p:cNvSpPr>
          <p:nvPr>
            <p:ph type="title" idx="4294967295"/>
          </p:nvPr>
        </p:nvSpPr>
        <p:spPr>
          <a:xfrm>
            <a:off x="468313" y="274638"/>
            <a:ext cx="8389937" cy="939800"/>
          </a:xfrm>
        </p:spPr>
        <p:txBody>
          <a:bodyPr/>
          <a:lstStyle/>
          <a:p>
            <a:pPr eaLnBrk="1" hangingPunct="1">
              <a:defRPr/>
            </a:pPr>
            <a:r>
              <a:rPr lang="fr-FR" sz="4000" b="1" dirty="0">
                <a:solidFill>
                  <a:schemeClr val="accent6">
                    <a:lumMod val="50000"/>
                  </a:schemeClr>
                </a:solidFill>
              </a:rPr>
              <a:t>Anatomie</a:t>
            </a:r>
          </a:p>
        </p:txBody>
      </p:sp>
      <p:sp>
        <p:nvSpPr>
          <p:cNvPr id="19460" name="Rectangle 10">
            <a:extLst>
              <a:ext uri="{FF2B5EF4-FFF2-40B4-BE49-F238E27FC236}">
                <a16:creationId xmlns:a16="http://schemas.microsoft.com/office/drawing/2014/main" id="{FE45613A-F740-C240-D7F0-B51BDC6D070F}"/>
              </a:ext>
            </a:extLst>
          </p:cNvPr>
          <p:cNvSpPr>
            <a:spLocks noChangeArrowheads="1"/>
          </p:cNvSpPr>
          <p:nvPr/>
        </p:nvSpPr>
        <p:spPr bwMode="auto">
          <a:xfrm>
            <a:off x="304800" y="1371600"/>
            <a:ext cx="8382000"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spcBef>
                <a:spcPct val="0"/>
              </a:spcBef>
              <a:spcAft>
                <a:spcPts val="800"/>
              </a:spcAft>
              <a:buFontTx/>
              <a:buChar char="-"/>
            </a:pPr>
            <a:r>
              <a:rPr lang="fr-FR" altLang="fr-FR" sz="2000" b="1" u="sng">
                <a:solidFill>
                  <a:srgbClr val="000000"/>
                </a:solidFill>
                <a:latin typeface="Times New Roman" panose="02020603050405020304" pitchFamily="18" charset="0"/>
                <a:ea typeface="Calibri" panose="020F0502020204030204" pitchFamily="34" charset="0"/>
                <a:cs typeface="Arial" panose="020B0604020202020204" pitchFamily="34" charset="0"/>
              </a:rPr>
              <a:t>Autres constituants de la peau  :</a:t>
            </a:r>
          </a:p>
          <a:p>
            <a:pPr>
              <a:lnSpc>
                <a:spcPct val="107000"/>
              </a:lnSpc>
              <a:spcBef>
                <a:spcPct val="0"/>
              </a:spcBef>
              <a:buFont typeface="Wingdings" panose="05000000000000000000" pitchFamily="2" charset="2"/>
              <a:buChar char="Ø"/>
            </a:pPr>
            <a:r>
              <a:rPr lang="fr-FR" altLang="fr-FR" sz="2000">
                <a:latin typeface="Times New Roman" panose="02020603050405020304" pitchFamily="18" charset="0"/>
                <a:ea typeface="Calibri" panose="020F0502020204030204" pitchFamily="34" charset="0"/>
                <a:cs typeface="Arial" panose="020B0604020202020204" pitchFamily="34" charset="0"/>
              </a:rPr>
              <a:t>Glandes sébacées : L'excès de sébum (séborrhée), fréquent à la puberté, est dû à l'augmentation de volume des glandes sébacées. </a:t>
            </a:r>
          </a:p>
        </p:txBody>
      </p:sp>
      <p:pic>
        <p:nvPicPr>
          <p:cNvPr id="19461" name="Picture 5" descr="7b2786d90d_peau_invison_02">
            <a:extLst>
              <a:ext uri="{FF2B5EF4-FFF2-40B4-BE49-F238E27FC236}">
                <a16:creationId xmlns:a16="http://schemas.microsoft.com/office/drawing/2014/main" id="{05450224-BFE7-894E-C1E0-0FF522B9AB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7798" r="32001" b="17984"/>
          <a:stretch>
            <a:fillRect/>
          </a:stretch>
        </p:blipFill>
        <p:spPr bwMode="auto">
          <a:xfrm>
            <a:off x="325438" y="2689225"/>
            <a:ext cx="8374062"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u numéro de diapositive 3">
            <a:extLst>
              <a:ext uri="{FF2B5EF4-FFF2-40B4-BE49-F238E27FC236}">
                <a16:creationId xmlns:a16="http://schemas.microsoft.com/office/drawing/2014/main" id="{6CB6598B-6553-7CBC-5CB3-DD169FDAF836}"/>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6C20F9E9-3CF1-4C77-9B01-C2ECC1F5F398}" type="slidenum">
              <a:rPr lang="fr-FR" altLang="fr-FR" sz="1200">
                <a:solidFill>
                  <a:srgbClr val="898989"/>
                </a:solidFill>
              </a:rPr>
              <a:pPr algn="r" eaLnBrk="1" hangingPunct="1">
                <a:spcBef>
                  <a:spcPct val="0"/>
                </a:spcBef>
                <a:buFontTx/>
                <a:buNone/>
              </a:pPr>
              <a:t>18</a:t>
            </a:fld>
            <a:endParaRPr lang="fr-FR" altLang="fr-FR" sz="1200">
              <a:solidFill>
                <a:srgbClr val="898989"/>
              </a:solidFill>
            </a:endParaRPr>
          </a:p>
        </p:txBody>
      </p:sp>
      <p:sp>
        <p:nvSpPr>
          <p:cNvPr id="5" name="Titre 8">
            <a:extLst>
              <a:ext uri="{FF2B5EF4-FFF2-40B4-BE49-F238E27FC236}">
                <a16:creationId xmlns:a16="http://schemas.microsoft.com/office/drawing/2014/main" id="{F5583A9B-26C2-D004-E145-217B71B31C80}"/>
              </a:ext>
            </a:extLst>
          </p:cNvPr>
          <p:cNvSpPr>
            <a:spLocks noGrp="1"/>
          </p:cNvSpPr>
          <p:nvPr>
            <p:ph type="title" idx="4294967295"/>
          </p:nvPr>
        </p:nvSpPr>
        <p:spPr>
          <a:xfrm>
            <a:off x="468313" y="274638"/>
            <a:ext cx="8389937" cy="939800"/>
          </a:xfrm>
        </p:spPr>
        <p:txBody>
          <a:bodyPr/>
          <a:lstStyle/>
          <a:p>
            <a:pPr eaLnBrk="1" hangingPunct="1">
              <a:defRPr/>
            </a:pPr>
            <a:r>
              <a:rPr lang="fr-FR" sz="4000" b="1" dirty="0">
                <a:solidFill>
                  <a:schemeClr val="accent6">
                    <a:lumMod val="50000"/>
                  </a:schemeClr>
                </a:solidFill>
              </a:rPr>
              <a:t>Anatomie</a:t>
            </a:r>
          </a:p>
        </p:txBody>
      </p:sp>
      <p:sp>
        <p:nvSpPr>
          <p:cNvPr id="20484" name="Rectangle 10">
            <a:extLst>
              <a:ext uri="{FF2B5EF4-FFF2-40B4-BE49-F238E27FC236}">
                <a16:creationId xmlns:a16="http://schemas.microsoft.com/office/drawing/2014/main" id="{8D089C7F-E59B-DE13-FAFA-03D3DF791FA6}"/>
              </a:ext>
            </a:extLst>
          </p:cNvPr>
          <p:cNvSpPr>
            <a:spLocks noChangeArrowheads="1"/>
          </p:cNvSpPr>
          <p:nvPr/>
        </p:nvSpPr>
        <p:spPr bwMode="auto">
          <a:xfrm>
            <a:off x="304800" y="1371600"/>
            <a:ext cx="8305800" cy="1819275"/>
          </a:xfrm>
          <a:prstGeom prst="rect">
            <a:avLst/>
          </a:prstGeom>
          <a:noFill/>
          <a:ln>
            <a:noFill/>
          </a:ln>
        </p:spPr>
        <p:txBody>
          <a:bodyPr>
            <a:spAutoFit/>
          </a:bodyPr>
          <a:lstStyle>
            <a:lvl1pPr marL="342900" indent="-342900">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lnSpc>
                <a:spcPct val="107000"/>
              </a:lnSpc>
              <a:spcBef>
                <a:spcPct val="0"/>
              </a:spcBef>
              <a:spcAft>
                <a:spcPts val="800"/>
              </a:spcAft>
              <a:buFontTx/>
              <a:buChar char="-"/>
              <a:defRPr/>
            </a:pPr>
            <a:r>
              <a:rPr lang="fr-FR" altLang="fr-FR" sz="2000" b="1" u="sng" dirty="0">
                <a:solidFill>
                  <a:srgbClr val="000000"/>
                </a:solidFill>
                <a:latin typeface="Times New Roman" panose="02020603050405020304" pitchFamily="18" charset="0"/>
                <a:ea typeface="Calibri" panose="020F0502020204030204" pitchFamily="34" charset="0"/>
                <a:cs typeface="Arial" panose="020B0604020202020204" pitchFamily="34" charset="0"/>
              </a:rPr>
              <a:t>Autres constituants de la peau  :</a:t>
            </a:r>
          </a:p>
          <a:p>
            <a:pPr>
              <a:lnSpc>
                <a:spcPct val="107000"/>
              </a:lnSpc>
              <a:spcBef>
                <a:spcPct val="0"/>
              </a:spcBef>
              <a:buFont typeface="Wingdings" panose="05000000000000000000" pitchFamily="2" charset="2"/>
              <a:buChar char="Ø"/>
              <a:defRPr/>
            </a:pPr>
            <a:r>
              <a:rPr lang="fr-FR" altLang="fr-FR" sz="2000" dirty="0">
                <a:latin typeface="Times New Roman" panose="02020603050405020304" pitchFamily="18" charset="0"/>
                <a:ea typeface="Calibri" panose="020F0502020204030204" pitchFamily="34" charset="0"/>
                <a:cs typeface="Arial" panose="020B0604020202020204" pitchFamily="34" charset="0"/>
              </a:rPr>
              <a:t>Les poils, </a:t>
            </a:r>
            <a:r>
              <a:rPr lang="fr-FR" altLang="fr-FR" sz="2000" dirty="0">
                <a:latin typeface="Times New Roman" panose="02020603050405020304" pitchFamily="18" charset="0"/>
                <a:ea typeface="Calibri" panose="020F0502020204030204" pitchFamily="34" charset="0"/>
                <a:cs typeface="Times New Roman" panose="02020603050405020304" pitchFamily="18" charset="0"/>
              </a:rPr>
              <a:t>les cheveux et les sourcils : prennent naissance dans une dépression de l'épiderme, le follicule pileux. </a:t>
            </a:r>
          </a:p>
          <a:p>
            <a:pPr marL="0" indent="0">
              <a:lnSpc>
                <a:spcPct val="107000"/>
              </a:lnSpc>
              <a:spcBef>
                <a:spcPct val="0"/>
              </a:spcBef>
              <a:buFont typeface="Arial" panose="020B0604020202020204" pitchFamily="34" charset="0"/>
              <a:buNone/>
              <a:defRPr/>
            </a:pPr>
            <a:r>
              <a:rPr lang="fr-FR" altLang="fr-FR" sz="2000" dirty="0">
                <a:latin typeface="Times New Roman" panose="02020603050405020304" pitchFamily="18" charset="0"/>
                <a:ea typeface="Calibri" panose="020F0502020204030204" pitchFamily="34" charset="0"/>
                <a:cs typeface="Times New Roman" panose="02020603050405020304" pitchFamily="18" charset="0"/>
              </a:rPr>
              <a:t>Disséminés sur l'ensemble du corps, sauf sur les paumes, les plantes des pieds et le dos des dernières phalanges. </a:t>
            </a:r>
          </a:p>
        </p:txBody>
      </p:sp>
      <p:pic>
        <p:nvPicPr>
          <p:cNvPr id="20485" name="Picture 6" descr="peau">
            <a:extLst>
              <a:ext uri="{FF2B5EF4-FFF2-40B4-BE49-F238E27FC236}">
                <a16:creationId xmlns:a16="http://schemas.microsoft.com/office/drawing/2014/main" id="{EF91263D-4017-F8ED-7889-458EC1D6C0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429000"/>
            <a:ext cx="4378325"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7" descr="K:\A diffuser\JSP SDMIS\Dématérialisation\doc\PS\illus-460853859-coupe-cheveux.jpg">
            <a:extLst>
              <a:ext uri="{FF2B5EF4-FFF2-40B4-BE49-F238E27FC236}">
                <a16:creationId xmlns:a16="http://schemas.microsoft.com/office/drawing/2014/main" id="{A4E8C868-8CE7-44C1-BA3C-F9313B876B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6462"/>
          <a:stretch>
            <a:fillRect/>
          </a:stretch>
        </p:blipFill>
        <p:spPr bwMode="auto">
          <a:xfrm>
            <a:off x="5003800" y="2789238"/>
            <a:ext cx="3816350" cy="349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u numéro de diapositive 3">
            <a:extLst>
              <a:ext uri="{FF2B5EF4-FFF2-40B4-BE49-F238E27FC236}">
                <a16:creationId xmlns:a16="http://schemas.microsoft.com/office/drawing/2014/main" id="{C36222D1-AA11-5F24-8017-F2DC64578112}"/>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0DD0FF0F-6DA8-403D-9D0B-CB379F8444E7}" type="slidenum">
              <a:rPr lang="fr-FR" altLang="fr-FR" sz="1200">
                <a:solidFill>
                  <a:srgbClr val="898989"/>
                </a:solidFill>
              </a:rPr>
              <a:pPr algn="r" eaLnBrk="1" hangingPunct="1">
                <a:spcBef>
                  <a:spcPct val="0"/>
                </a:spcBef>
                <a:buFontTx/>
                <a:buNone/>
              </a:pPr>
              <a:t>19</a:t>
            </a:fld>
            <a:endParaRPr lang="fr-FR" altLang="fr-FR" sz="1200">
              <a:solidFill>
                <a:srgbClr val="898989"/>
              </a:solidFill>
            </a:endParaRPr>
          </a:p>
        </p:txBody>
      </p:sp>
      <p:sp>
        <p:nvSpPr>
          <p:cNvPr id="5" name="Titre 8">
            <a:extLst>
              <a:ext uri="{FF2B5EF4-FFF2-40B4-BE49-F238E27FC236}">
                <a16:creationId xmlns:a16="http://schemas.microsoft.com/office/drawing/2014/main" id="{48A21E60-1B8F-2E16-82EA-F4FACA443F7E}"/>
              </a:ext>
            </a:extLst>
          </p:cNvPr>
          <p:cNvSpPr>
            <a:spLocks noGrp="1"/>
          </p:cNvSpPr>
          <p:nvPr>
            <p:ph type="title" idx="4294967295"/>
          </p:nvPr>
        </p:nvSpPr>
        <p:spPr>
          <a:xfrm>
            <a:off x="468313" y="274638"/>
            <a:ext cx="8389937" cy="939800"/>
          </a:xfrm>
        </p:spPr>
        <p:txBody>
          <a:bodyPr/>
          <a:lstStyle/>
          <a:p>
            <a:pPr eaLnBrk="1" hangingPunct="1">
              <a:defRPr/>
            </a:pPr>
            <a:r>
              <a:rPr lang="fr-FR" sz="4000" b="1" dirty="0">
                <a:solidFill>
                  <a:schemeClr val="accent6">
                    <a:lumMod val="50000"/>
                  </a:schemeClr>
                </a:solidFill>
              </a:rPr>
              <a:t>Anatomie</a:t>
            </a:r>
          </a:p>
        </p:txBody>
      </p:sp>
      <p:sp>
        <p:nvSpPr>
          <p:cNvPr id="21508" name="Rectangle 10">
            <a:extLst>
              <a:ext uri="{FF2B5EF4-FFF2-40B4-BE49-F238E27FC236}">
                <a16:creationId xmlns:a16="http://schemas.microsoft.com/office/drawing/2014/main" id="{8A1C501D-8796-BD30-7AF8-86DC47A4C8C7}"/>
              </a:ext>
            </a:extLst>
          </p:cNvPr>
          <p:cNvSpPr>
            <a:spLocks noChangeArrowheads="1"/>
          </p:cNvSpPr>
          <p:nvPr/>
        </p:nvSpPr>
        <p:spPr bwMode="auto">
          <a:xfrm>
            <a:off x="304800" y="1219200"/>
            <a:ext cx="7489825"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spcBef>
                <a:spcPct val="0"/>
              </a:spcBef>
              <a:spcAft>
                <a:spcPts val="800"/>
              </a:spcAft>
              <a:buFontTx/>
              <a:buChar char="-"/>
            </a:pPr>
            <a:r>
              <a:rPr lang="fr-FR" altLang="fr-FR" sz="2000" b="1" u="sng">
                <a:solidFill>
                  <a:srgbClr val="000000"/>
                </a:solidFill>
                <a:latin typeface="Times New Roman" panose="02020603050405020304" pitchFamily="18" charset="0"/>
                <a:ea typeface="Calibri" panose="020F0502020204030204" pitchFamily="34" charset="0"/>
                <a:cs typeface="Arial" panose="020B0604020202020204" pitchFamily="34" charset="0"/>
              </a:rPr>
              <a:t>Autres constituants de la peau  :</a:t>
            </a:r>
          </a:p>
        </p:txBody>
      </p:sp>
      <p:sp>
        <p:nvSpPr>
          <p:cNvPr id="21509" name="Rectangle 10">
            <a:extLst>
              <a:ext uri="{FF2B5EF4-FFF2-40B4-BE49-F238E27FC236}">
                <a16:creationId xmlns:a16="http://schemas.microsoft.com/office/drawing/2014/main" id="{18FD68BB-9A17-3EA5-A23D-23C2FD20EC21}"/>
              </a:ext>
            </a:extLst>
          </p:cNvPr>
          <p:cNvSpPr>
            <a:spLocks noChangeArrowheads="1"/>
          </p:cNvSpPr>
          <p:nvPr/>
        </p:nvSpPr>
        <p:spPr bwMode="auto">
          <a:xfrm>
            <a:off x="381000" y="1676400"/>
            <a:ext cx="8305800"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spcBef>
                <a:spcPct val="0"/>
              </a:spcBef>
              <a:buFont typeface="Wingdings" panose="05000000000000000000" pitchFamily="2" charset="2"/>
              <a:buChar char="Ø"/>
            </a:pPr>
            <a:r>
              <a:rPr lang="fr-FR" altLang="fr-FR" sz="2000">
                <a:latin typeface="Times New Roman" panose="02020603050405020304" pitchFamily="18" charset="0"/>
                <a:ea typeface="Calibri" panose="020F0502020204030204" pitchFamily="34" charset="0"/>
                <a:cs typeface="Arial" panose="020B0604020202020204" pitchFamily="34" charset="0"/>
              </a:rPr>
              <a:t>Les poils : </a:t>
            </a:r>
            <a:r>
              <a:rPr lang="fr-FR" altLang="fr-FR" sz="2000">
                <a:latin typeface="Times New Roman" panose="02020603050405020304" pitchFamily="18" charset="0"/>
                <a:ea typeface="Calibri" panose="020F0502020204030204" pitchFamily="34" charset="0"/>
                <a:cs typeface="Times New Roman" panose="02020603050405020304" pitchFamily="18" charset="0"/>
              </a:rPr>
              <a:t>Au niveau de sa racine, le poil est constitué d'un bulbe qui adhère solidement à un petit renflement du derme, appelé la papille dermique, qui est richement innervée et vascularisée. À l'air libre, le poil se continue par une tige, constituée de lamelles de kératine. </a:t>
            </a:r>
          </a:p>
        </p:txBody>
      </p:sp>
      <p:pic>
        <p:nvPicPr>
          <p:cNvPr id="21510" name="Picture 6" descr="K:\A diffuser\JSP SDMIS\Dématérialisation\doc\PS\037%20Folicule%20pileux.jpg">
            <a:extLst>
              <a:ext uri="{FF2B5EF4-FFF2-40B4-BE49-F238E27FC236}">
                <a16:creationId xmlns:a16="http://schemas.microsoft.com/office/drawing/2014/main" id="{7F125871-C870-367E-F6F4-A5C6F4C267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9653"/>
          <a:stretch>
            <a:fillRect/>
          </a:stretch>
        </p:blipFill>
        <p:spPr bwMode="auto">
          <a:xfrm>
            <a:off x="2362200" y="3127375"/>
            <a:ext cx="4953000" cy="30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8">
            <a:extLst>
              <a:ext uri="{FF2B5EF4-FFF2-40B4-BE49-F238E27FC236}">
                <a16:creationId xmlns:a16="http://schemas.microsoft.com/office/drawing/2014/main" id="{B1764715-ED87-A2EF-C1FF-B4AD8B05E393}"/>
              </a:ext>
            </a:extLst>
          </p:cNvPr>
          <p:cNvSpPr>
            <a:spLocks noGrp="1"/>
          </p:cNvSpPr>
          <p:nvPr>
            <p:ph type="title" idx="4294967295"/>
          </p:nvPr>
        </p:nvSpPr>
        <p:spPr>
          <a:xfrm>
            <a:off x="1116013" y="274638"/>
            <a:ext cx="7742237" cy="939800"/>
          </a:xfrm>
        </p:spPr>
        <p:txBody>
          <a:bodyPr/>
          <a:lstStyle/>
          <a:p>
            <a:pPr eaLnBrk="1" hangingPunct="1"/>
            <a:r>
              <a:rPr lang="fr-FR" altLang="fr-FR" sz="3600" b="1">
                <a:solidFill>
                  <a:srgbClr val="984807"/>
                </a:solidFill>
              </a:rPr>
              <a:t>La peau</a:t>
            </a:r>
          </a:p>
        </p:txBody>
      </p:sp>
      <p:sp>
        <p:nvSpPr>
          <p:cNvPr id="4099" name="Espace réservé du numéro de diapositive 4">
            <a:extLst>
              <a:ext uri="{FF2B5EF4-FFF2-40B4-BE49-F238E27FC236}">
                <a16:creationId xmlns:a16="http://schemas.microsoft.com/office/drawing/2014/main" id="{640E954F-6C00-164B-8D97-4037A0A63142}"/>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0D0E3BD8-0C75-4964-B362-9AD77B26350B}" type="slidenum">
              <a:rPr lang="fr-FR" altLang="fr-FR" sz="2000">
                <a:solidFill>
                  <a:srgbClr val="984807"/>
                </a:solidFill>
              </a:rPr>
              <a:pPr algn="r" eaLnBrk="1" hangingPunct="1">
                <a:spcBef>
                  <a:spcPct val="0"/>
                </a:spcBef>
                <a:buFontTx/>
                <a:buNone/>
              </a:pPr>
              <a:t>2</a:t>
            </a:fld>
            <a:endParaRPr lang="fr-FR" altLang="fr-FR" sz="2000">
              <a:solidFill>
                <a:srgbClr val="984807"/>
              </a:solidFill>
            </a:endParaRPr>
          </a:p>
        </p:txBody>
      </p:sp>
      <p:cxnSp>
        <p:nvCxnSpPr>
          <p:cNvPr id="5" name="Connecteur droit 4">
            <a:extLst>
              <a:ext uri="{FF2B5EF4-FFF2-40B4-BE49-F238E27FC236}">
                <a16:creationId xmlns:a16="http://schemas.microsoft.com/office/drawing/2014/main" id="{9FB7D2A5-DD61-41B1-1B14-E62502AF2B60}"/>
              </a:ext>
            </a:extLst>
          </p:cNvPr>
          <p:cNvCxnSpPr/>
          <p:nvPr/>
        </p:nvCxnSpPr>
        <p:spPr>
          <a:xfrm rot="5400000">
            <a:off x="2143125" y="3721100"/>
            <a:ext cx="4859338" cy="1588"/>
          </a:xfrm>
          <a:prstGeom prst="line">
            <a:avLst/>
          </a:prstGeom>
          <a:ln w="317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4101" name="ZoneTexte 16">
            <a:extLst>
              <a:ext uri="{FF2B5EF4-FFF2-40B4-BE49-F238E27FC236}">
                <a16:creationId xmlns:a16="http://schemas.microsoft.com/office/drawing/2014/main" id="{C0F25719-6542-3819-5EF4-9B1BF6AA3C10}"/>
              </a:ext>
            </a:extLst>
          </p:cNvPr>
          <p:cNvSpPr txBox="1">
            <a:spLocks noChangeArrowheads="1"/>
          </p:cNvSpPr>
          <p:nvPr/>
        </p:nvSpPr>
        <p:spPr bwMode="auto">
          <a:xfrm>
            <a:off x="4572000" y="1916113"/>
            <a:ext cx="43005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0"/>
              </a:spcBef>
              <a:buFontTx/>
              <a:buNone/>
            </a:pPr>
            <a:r>
              <a:rPr lang="fr-FR" altLang="fr-FR" sz="2000" b="1">
                <a:latin typeface="Times New Roman" panose="02020603050405020304" pitchFamily="18" charset="0"/>
                <a:cs typeface="Arial" panose="020B0604020202020204" pitchFamily="34" charset="0"/>
              </a:rPr>
              <a:t>Objectifs</a:t>
            </a:r>
          </a:p>
        </p:txBody>
      </p:sp>
      <p:sp>
        <p:nvSpPr>
          <p:cNvPr id="4102" name="ZoneTexte 20">
            <a:extLst>
              <a:ext uri="{FF2B5EF4-FFF2-40B4-BE49-F238E27FC236}">
                <a16:creationId xmlns:a16="http://schemas.microsoft.com/office/drawing/2014/main" id="{D197D37C-E9BA-28C4-1762-ACBCCCAE5761}"/>
              </a:ext>
            </a:extLst>
          </p:cNvPr>
          <p:cNvSpPr txBox="1">
            <a:spLocks noChangeArrowheads="1"/>
          </p:cNvSpPr>
          <p:nvPr/>
        </p:nvSpPr>
        <p:spPr bwMode="auto">
          <a:xfrm>
            <a:off x="4811713" y="2632075"/>
            <a:ext cx="3821112"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90000"/>
              </a:lnSpc>
              <a:spcBef>
                <a:spcPct val="0"/>
              </a:spcBef>
              <a:buClr>
                <a:schemeClr val="hlink"/>
              </a:buClr>
              <a:buFontTx/>
              <a:buChar char=" "/>
            </a:pPr>
            <a:r>
              <a:rPr lang="fr-FR" altLang="fr-FR" sz="2000">
                <a:latin typeface="Times New Roman" panose="02020603050405020304" pitchFamily="18" charset="0"/>
                <a:cs typeface="Arial" panose="020B0604020202020204" pitchFamily="34" charset="0"/>
              </a:rPr>
              <a:t>A la fin de cette partie, vous serez capable de connaître l'anatomie et les rôles de la peau.</a:t>
            </a:r>
          </a:p>
        </p:txBody>
      </p:sp>
      <p:sp>
        <p:nvSpPr>
          <p:cNvPr id="4103" name="ZoneTexte 15">
            <a:extLst>
              <a:ext uri="{FF2B5EF4-FFF2-40B4-BE49-F238E27FC236}">
                <a16:creationId xmlns:a16="http://schemas.microsoft.com/office/drawing/2014/main" id="{558A8BE5-C31F-607E-E26E-0676EB39CDD4}"/>
              </a:ext>
            </a:extLst>
          </p:cNvPr>
          <p:cNvSpPr txBox="1">
            <a:spLocks noChangeArrowheads="1"/>
          </p:cNvSpPr>
          <p:nvPr/>
        </p:nvSpPr>
        <p:spPr bwMode="auto">
          <a:xfrm>
            <a:off x="609600" y="2057400"/>
            <a:ext cx="34290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a:latin typeface="Times New Roman" panose="02020603050405020304" pitchFamily="18" charset="0"/>
              </a:rPr>
              <a:t>Définition </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Rôles </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Anatomie</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Atteintes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u numéro de diapositive 3">
            <a:extLst>
              <a:ext uri="{FF2B5EF4-FFF2-40B4-BE49-F238E27FC236}">
                <a16:creationId xmlns:a16="http://schemas.microsoft.com/office/drawing/2014/main" id="{09986523-911B-789E-A160-FDD636C0BC7E}"/>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65DAC5B4-DED9-4253-8413-05FE3D4F5403}" type="slidenum">
              <a:rPr lang="fr-FR" altLang="fr-FR" sz="1200">
                <a:solidFill>
                  <a:srgbClr val="898989"/>
                </a:solidFill>
              </a:rPr>
              <a:pPr algn="r" eaLnBrk="1" hangingPunct="1">
                <a:spcBef>
                  <a:spcPct val="0"/>
                </a:spcBef>
                <a:buFontTx/>
                <a:buNone/>
              </a:pPr>
              <a:t>20</a:t>
            </a:fld>
            <a:endParaRPr lang="fr-FR" altLang="fr-FR" sz="1200">
              <a:solidFill>
                <a:srgbClr val="898989"/>
              </a:solidFill>
            </a:endParaRPr>
          </a:p>
        </p:txBody>
      </p:sp>
      <p:sp>
        <p:nvSpPr>
          <p:cNvPr id="5" name="Titre 8">
            <a:extLst>
              <a:ext uri="{FF2B5EF4-FFF2-40B4-BE49-F238E27FC236}">
                <a16:creationId xmlns:a16="http://schemas.microsoft.com/office/drawing/2014/main" id="{7F25D8B3-D577-78F6-8DA7-C349B3D83E03}"/>
              </a:ext>
            </a:extLst>
          </p:cNvPr>
          <p:cNvSpPr>
            <a:spLocks noGrp="1"/>
          </p:cNvSpPr>
          <p:nvPr>
            <p:ph type="title" idx="4294967295"/>
          </p:nvPr>
        </p:nvSpPr>
        <p:spPr>
          <a:xfrm>
            <a:off x="468313" y="274638"/>
            <a:ext cx="8389937" cy="939800"/>
          </a:xfrm>
        </p:spPr>
        <p:txBody>
          <a:bodyPr/>
          <a:lstStyle/>
          <a:p>
            <a:pPr eaLnBrk="1" hangingPunct="1">
              <a:defRPr/>
            </a:pPr>
            <a:r>
              <a:rPr lang="fr-FR" sz="4000" b="1" dirty="0">
                <a:solidFill>
                  <a:schemeClr val="accent6">
                    <a:lumMod val="50000"/>
                  </a:schemeClr>
                </a:solidFill>
              </a:rPr>
              <a:t>Anatomie</a:t>
            </a:r>
          </a:p>
        </p:txBody>
      </p:sp>
      <p:sp>
        <p:nvSpPr>
          <p:cNvPr id="22532" name="Rectangle 10">
            <a:extLst>
              <a:ext uri="{FF2B5EF4-FFF2-40B4-BE49-F238E27FC236}">
                <a16:creationId xmlns:a16="http://schemas.microsoft.com/office/drawing/2014/main" id="{96A321BD-97B4-FD05-5D0F-82C00463D29F}"/>
              </a:ext>
            </a:extLst>
          </p:cNvPr>
          <p:cNvSpPr>
            <a:spLocks noChangeArrowheads="1"/>
          </p:cNvSpPr>
          <p:nvPr/>
        </p:nvSpPr>
        <p:spPr bwMode="auto">
          <a:xfrm>
            <a:off x="304800" y="1371600"/>
            <a:ext cx="7489825"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spcBef>
                <a:spcPct val="0"/>
              </a:spcBef>
              <a:spcAft>
                <a:spcPts val="800"/>
              </a:spcAft>
              <a:buFontTx/>
              <a:buChar char="-"/>
            </a:pPr>
            <a:r>
              <a:rPr lang="fr-FR" altLang="fr-FR" sz="2000" b="1" u="sng">
                <a:solidFill>
                  <a:srgbClr val="000000"/>
                </a:solidFill>
                <a:latin typeface="Times New Roman" panose="02020603050405020304" pitchFamily="18" charset="0"/>
                <a:ea typeface="Calibri" panose="020F0502020204030204" pitchFamily="34" charset="0"/>
                <a:cs typeface="Arial" panose="020B0604020202020204" pitchFamily="34" charset="0"/>
              </a:rPr>
              <a:t>Autres constituants de la peau  :</a:t>
            </a:r>
          </a:p>
        </p:txBody>
      </p:sp>
      <p:sp>
        <p:nvSpPr>
          <p:cNvPr id="22533" name="Rectangle 10">
            <a:extLst>
              <a:ext uri="{FF2B5EF4-FFF2-40B4-BE49-F238E27FC236}">
                <a16:creationId xmlns:a16="http://schemas.microsoft.com/office/drawing/2014/main" id="{EBE14F46-22B7-7540-6111-DB785EC4E615}"/>
              </a:ext>
            </a:extLst>
          </p:cNvPr>
          <p:cNvSpPr>
            <a:spLocks noChangeArrowheads="1"/>
          </p:cNvSpPr>
          <p:nvPr/>
        </p:nvSpPr>
        <p:spPr bwMode="auto">
          <a:xfrm>
            <a:off x="381000" y="1981200"/>
            <a:ext cx="8305800"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spcBef>
                <a:spcPct val="0"/>
              </a:spcBef>
              <a:buFont typeface="Wingdings" panose="05000000000000000000" pitchFamily="2" charset="2"/>
              <a:buChar char="Ø"/>
            </a:pPr>
            <a:r>
              <a:rPr lang="fr-FR" altLang="fr-FR" sz="2000">
                <a:latin typeface="Times New Roman" panose="02020603050405020304" pitchFamily="18" charset="0"/>
                <a:ea typeface="Calibri" panose="020F0502020204030204" pitchFamily="34" charset="0"/>
                <a:cs typeface="Arial" panose="020B0604020202020204" pitchFamily="34" charset="0"/>
              </a:rPr>
              <a:t>La vie d'un poil est d'en moyenne 3 ans. </a:t>
            </a:r>
          </a:p>
          <a:p>
            <a:pPr>
              <a:lnSpc>
                <a:spcPct val="107000"/>
              </a:lnSpc>
              <a:spcBef>
                <a:spcPct val="0"/>
              </a:spcBef>
              <a:buFont typeface="Wingdings" panose="05000000000000000000" pitchFamily="2" charset="2"/>
              <a:buChar char="Ø"/>
            </a:pPr>
            <a:endParaRPr lang="fr-FR" altLang="fr-FR" sz="2000">
              <a:latin typeface="Times New Roman" panose="02020603050405020304" pitchFamily="18" charset="0"/>
              <a:ea typeface="Calibri" panose="020F0502020204030204" pitchFamily="34" charset="0"/>
              <a:cs typeface="Arial" panose="020B0604020202020204" pitchFamily="34" charset="0"/>
            </a:endParaRPr>
          </a:p>
          <a:p>
            <a:pPr>
              <a:lnSpc>
                <a:spcPct val="107000"/>
              </a:lnSpc>
              <a:spcBef>
                <a:spcPct val="0"/>
              </a:spcBef>
              <a:buFont typeface="Wingdings" panose="05000000000000000000" pitchFamily="2" charset="2"/>
              <a:buChar char="Ø"/>
            </a:pPr>
            <a:r>
              <a:rPr lang="fr-FR" altLang="fr-FR" sz="2000">
                <a:latin typeface="Times New Roman" panose="02020603050405020304" pitchFamily="18" charset="0"/>
                <a:ea typeface="Calibri" panose="020F0502020204030204" pitchFamily="34" charset="0"/>
                <a:cs typeface="Arial" panose="020B0604020202020204" pitchFamily="34" charset="0"/>
              </a:rPr>
              <a:t>Le cheveu pousse d'environ 0,35 mm par jour, mais cette croissance est influencée par de nombreux facteurs, en particulier hormonaux : par exemple les hormones mâles font pousser les poils masculins (barbe), mais ont une action contraire sur les cheveux, ce qui explique la fréquence de l'alopécie (la calvitie) chez les hommes.</a:t>
            </a:r>
            <a:r>
              <a:rPr lang="fr-FR" altLang="fr-FR" sz="2000">
                <a:latin typeface="Times New Roman" panose="02020603050405020304" pitchFamily="18" charset="0"/>
                <a:ea typeface="Calibri" panose="020F0502020204030204" pitchFamily="34" charset="0"/>
                <a:cs typeface="Times New Roman" panose="02020603050405020304" pitchFamily="18" charset="0"/>
              </a:rPr>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u numéro de diapositive 3">
            <a:extLst>
              <a:ext uri="{FF2B5EF4-FFF2-40B4-BE49-F238E27FC236}">
                <a16:creationId xmlns:a16="http://schemas.microsoft.com/office/drawing/2014/main" id="{96958538-BAF1-C4CC-2DAA-4A4897EC1EC6}"/>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54A819DD-8BC0-4345-9F83-F6262073C832}" type="slidenum">
              <a:rPr lang="fr-FR" altLang="fr-FR" sz="1200">
                <a:solidFill>
                  <a:srgbClr val="898989"/>
                </a:solidFill>
              </a:rPr>
              <a:pPr algn="r" eaLnBrk="1" hangingPunct="1">
                <a:spcBef>
                  <a:spcPct val="0"/>
                </a:spcBef>
                <a:buFontTx/>
                <a:buNone/>
              </a:pPr>
              <a:t>21</a:t>
            </a:fld>
            <a:endParaRPr lang="fr-FR" altLang="fr-FR" sz="1200">
              <a:solidFill>
                <a:srgbClr val="898989"/>
              </a:solidFill>
            </a:endParaRPr>
          </a:p>
        </p:txBody>
      </p:sp>
      <p:sp>
        <p:nvSpPr>
          <p:cNvPr id="5" name="Titre 8">
            <a:extLst>
              <a:ext uri="{FF2B5EF4-FFF2-40B4-BE49-F238E27FC236}">
                <a16:creationId xmlns:a16="http://schemas.microsoft.com/office/drawing/2014/main" id="{01D4158C-DFB8-D35B-B08F-F1507B61E3DA}"/>
              </a:ext>
            </a:extLst>
          </p:cNvPr>
          <p:cNvSpPr>
            <a:spLocks noGrp="1"/>
          </p:cNvSpPr>
          <p:nvPr>
            <p:ph type="title" idx="4294967295"/>
          </p:nvPr>
        </p:nvSpPr>
        <p:spPr>
          <a:xfrm>
            <a:off x="468313" y="274638"/>
            <a:ext cx="8389937" cy="939800"/>
          </a:xfrm>
        </p:spPr>
        <p:txBody>
          <a:bodyPr/>
          <a:lstStyle/>
          <a:p>
            <a:pPr eaLnBrk="1" hangingPunct="1">
              <a:defRPr/>
            </a:pPr>
            <a:r>
              <a:rPr lang="fr-FR" sz="4000" b="1" dirty="0">
                <a:solidFill>
                  <a:schemeClr val="accent6">
                    <a:lumMod val="50000"/>
                  </a:schemeClr>
                </a:solidFill>
              </a:rPr>
              <a:t>Anatomie</a:t>
            </a:r>
          </a:p>
        </p:txBody>
      </p:sp>
      <p:sp>
        <p:nvSpPr>
          <p:cNvPr id="23556" name="Rectangle 10">
            <a:extLst>
              <a:ext uri="{FF2B5EF4-FFF2-40B4-BE49-F238E27FC236}">
                <a16:creationId xmlns:a16="http://schemas.microsoft.com/office/drawing/2014/main" id="{7F412BEF-C831-0D13-36D5-EC1160B06A01}"/>
              </a:ext>
            </a:extLst>
          </p:cNvPr>
          <p:cNvSpPr>
            <a:spLocks noChangeArrowheads="1"/>
          </p:cNvSpPr>
          <p:nvPr/>
        </p:nvSpPr>
        <p:spPr bwMode="auto">
          <a:xfrm>
            <a:off x="304800" y="1295400"/>
            <a:ext cx="7489825"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spcBef>
                <a:spcPct val="0"/>
              </a:spcBef>
              <a:spcAft>
                <a:spcPts val="800"/>
              </a:spcAft>
              <a:buFontTx/>
              <a:buChar char="-"/>
            </a:pPr>
            <a:r>
              <a:rPr lang="fr-FR" altLang="fr-FR" sz="2000" b="1" u="sng">
                <a:solidFill>
                  <a:srgbClr val="000000"/>
                </a:solidFill>
                <a:latin typeface="Times New Roman" panose="02020603050405020304" pitchFamily="18" charset="0"/>
                <a:ea typeface="Calibri" panose="020F0502020204030204" pitchFamily="34" charset="0"/>
                <a:cs typeface="Arial" panose="020B0604020202020204" pitchFamily="34" charset="0"/>
              </a:rPr>
              <a:t>Autres constituants de la peau  :</a:t>
            </a:r>
          </a:p>
        </p:txBody>
      </p:sp>
      <p:pic>
        <p:nvPicPr>
          <p:cNvPr id="23557" name="Picture 5" descr="DOSSIE~1">
            <a:extLst>
              <a:ext uri="{FF2B5EF4-FFF2-40B4-BE49-F238E27FC236}">
                <a16:creationId xmlns:a16="http://schemas.microsoft.com/office/drawing/2014/main" id="{54D9F098-206D-6BCE-F0FD-7A77E358A5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6647" b="6830"/>
          <a:stretch>
            <a:fillRect/>
          </a:stretch>
        </p:blipFill>
        <p:spPr bwMode="auto">
          <a:xfrm>
            <a:off x="4694238" y="3644900"/>
            <a:ext cx="3843337"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7">
            <a:extLst>
              <a:ext uri="{FF2B5EF4-FFF2-40B4-BE49-F238E27FC236}">
                <a16:creationId xmlns:a16="http://schemas.microsoft.com/office/drawing/2014/main" id="{27E2CFC0-E41E-E7AB-4165-817D5B8E5E39}"/>
              </a:ext>
            </a:extLst>
          </p:cNvPr>
          <p:cNvSpPr>
            <a:spLocks noChangeArrowheads="1"/>
          </p:cNvSpPr>
          <p:nvPr/>
        </p:nvSpPr>
        <p:spPr bwMode="auto">
          <a:xfrm>
            <a:off x="533400" y="1752600"/>
            <a:ext cx="8324850" cy="347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tabLst>
                <a:tab pos="409575" algn="l"/>
              </a:tabLst>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tabLst>
                <a:tab pos="409575" algn="l"/>
              </a:tabLst>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tabLst>
                <a:tab pos="409575" algn="l"/>
              </a:tabLst>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tabLst>
                <a:tab pos="409575" algn="l"/>
              </a:tabLst>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tabLst>
                <a:tab pos="409575" algn="l"/>
              </a:tabLst>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409575" algn="l"/>
              </a:tabLst>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409575" algn="l"/>
              </a:tabLst>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409575" algn="l"/>
              </a:tabLst>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409575" algn="l"/>
              </a:tabLst>
              <a:defRPr sz="2000">
                <a:solidFill>
                  <a:schemeClr val="tx1"/>
                </a:solidFill>
                <a:latin typeface="Myriad Pro" panose="020B0503030403020204" pitchFamily="34" charset="0"/>
              </a:defRPr>
            </a:lvl9pPr>
          </a:lstStyle>
          <a:p>
            <a:pPr>
              <a:spcBef>
                <a:spcPct val="0"/>
              </a:spcBef>
              <a:buFontTx/>
              <a:buNone/>
            </a:pPr>
            <a:r>
              <a:rPr lang="fr-FR" altLang="fr-FR" sz="2000" b="1">
                <a:latin typeface="Times New Roman" panose="02020603050405020304" pitchFamily="18" charset="0"/>
                <a:cs typeface="Times New Roman" panose="02020603050405020304" pitchFamily="18" charset="0"/>
              </a:rPr>
              <a:t>Les ongles</a:t>
            </a:r>
            <a:r>
              <a:rPr lang="fr-FR" altLang="fr-FR" sz="2000">
                <a:latin typeface="Times New Roman" panose="02020603050405020304" pitchFamily="18" charset="0"/>
                <a:cs typeface="Times New Roman" panose="02020603050405020304" pitchFamily="18" charset="0"/>
              </a:rPr>
              <a:t> : Constitué de kératine ; une partie visible (le limbe) et une partie cachée (la racine). </a:t>
            </a:r>
          </a:p>
          <a:p>
            <a:pPr>
              <a:spcBef>
                <a:spcPct val="0"/>
              </a:spcBef>
              <a:buFontTx/>
              <a:buNone/>
            </a:pPr>
            <a:r>
              <a:rPr lang="fr-FR" altLang="fr-FR" sz="2000">
                <a:latin typeface="Times New Roman" panose="02020603050405020304" pitchFamily="18" charset="0"/>
                <a:cs typeface="Times New Roman" panose="02020603050405020304" pitchFamily="18" charset="0"/>
              </a:rPr>
              <a:t>Racine s'enfonce sous l'épiderme et est enveloppée d'une matrice. </a:t>
            </a:r>
            <a:endParaRPr lang="fr-FR" altLang="fr-FR" sz="2000">
              <a:latin typeface="Times New Roman" panose="02020603050405020304" pitchFamily="18" charset="0"/>
              <a:cs typeface="Calibri" panose="020F0502020204030204" pitchFamily="34" charset="0"/>
            </a:endParaRPr>
          </a:p>
          <a:p>
            <a:pPr>
              <a:spcBef>
                <a:spcPct val="0"/>
              </a:spcBef>
              <a:buFontTx/>
              <a:buNone/>
            </a:pPr>
            <a:r>
              <a:rPr lang="fr-FR" altLang="fr-FR" sz="2000">
                <a:latin typeface="Times New Roman" panose="02020603050405020304" pitchFamily="18" charset="0"/>
                <a:cs typeface="Times New Roman" panose="02020603050405020304" pitchFamily="18" charset="0"/>
              </a:rPr>
              <a:t> </a:t>
            </a:r>
            <a:endParaRPr lang="fr-FR" altLang="fr-FR" sz="2000">
              <a:latin typeface="Times New Roman" panose="02020603050405020304" pitchFamily="18" charset="0"/>
              <a:cs typeface="Calibri" panose="020F0502020204030204" pitchFamily="34" charset="0"/>
            </a:endParaRPr>
          </a:p>
          <a:p>
            <a:pPr>
              <a:spcBef>
                <a:spcPct val="0"/>
              </a:spcBef>
              <a:buFontTx/>
              <a:buNone/>
            </a:pPr>
            <a:r>
              <a:rPr lang="fr-FR" altLang="fr-FR" sz="2000">
                <a:latin typeface="Times New Roman" panose="02020603050405020304" pitchFamily="18" charset="0"/>
                <a:cs typeface="Times New Roman" panose="02020603050405020304" pitchFamily="18" charset="0"/>
              </a:rPr>
              <a:t>Partie inférieure du limbe : petite zone blanche, appelée lunule, généralement absente au 5</a:t>
            </a:r>
            <a:r>
              <a:rPr lang="fr-FR" altLang="fr-FR" sz="2000" baseline="30000">
                <a:latin typeface="Times New Roman" panose="02020603050405020304" pitchFamily="18" charset="0"/>
                <a:cs typeface="Times New Roman" panose="02020603050405020304" pitchFamily="18" charset="0"/>
              </a:rPr>
              <a:t>ème</a:t>
            </a:r>
            <a:r>
              <a:rPr lang="fr-FR" altLang="fr-FR" sz="2000">
                <a:latin typeface="Times New Roman" panose="02020603050405020304" pitchFamily="18" charset="0"/>
                <a:cs typeface="Times New Roman" panose="02020603050405020304" pitchFamily="18" charset="0"/>
              </a:rPr>
              <a:t> doigt et dans la race noire. </a:t>
            </a:r>
          </a:p>
          <a:p>
            <a:pPr>
              <a:spcBef>
                <a:spcPct val="0"/>
              </a:spcBef>
              <a:buFontTx/>
              <a:buNone/>
            </a:pPr>
            <a:endParaRPr lang="fr-FR" altLang="fr-FR" sz="2000">
              <a:latin typeface="Times New Roman" panose="02020603050405020304" pitchFamily="18" charset="0"/>
              <a:cs typeface="Times New Roman" panose="02020603050405020304" pitchFamily="18" charset="0"/>
            </a:endParaRPr>
          </a:p>
          <a:p>
            <a:pPr>
              <a:spcBef>
                <a:spcPct val="0"/>
              </a:spcBef>
              <a:buFontTx/>
              <a:buNone/>
            </a:pPr>
            <a:r>
              <a:rPr lang="fr-FR" altLang="fr-FR" sz="2000">
                <a:latin typeface="Times New Roman" panose="02020603050405020304" pitchFamily="18" charset="0"/>
                <a:cs typeface="Times New Roman" panose="02020603050405020304" pitchFamily="18" charset="0"/>
              </a:rPr>
              <a:t>L'ongle pousse en permanence </a:t>
            </a:r>
          </a:p>
          <a:p>
            <a:pPr>
              <a:spcBef>
                <a:spcPct val="0"/>
              </a:spcBef>
              <a:buFontTx/>
              <a:buNone/>
            </a:pPr>
            <a:r>
              <a:rPr lang="fr-FR" altLang="fr-FR" sz="2000">
                <a:latin typeface="Times New Roman" panose="02020603050405020304" pitchFamily="18" charset="0"/>
                <a:cs typeface="Times New Roman" panose="02020603050405020304" pitchFamily="18" charset="0"/>
              </a:rPr>
              <a:t>au rythme de 0,1 mm par jour, </a:t>
            </a:r>
          </a:p>
          <a:p>
            <a:pPr>
              <a:spcBef>
                <a:spcPct val="0"/>
              </a:spcBef>
              <a:buFontTx/>
              <a:buNone/>
            </a:pPr>
            <a:r>
              <a:rPr lang="fr-FR" altLang="fr-FR" sz="2000">
                <a:latin typeface="Times New Roman" panose="02020603050405020304" pitchFamily="18" charset="0"/>
                <a:cs typeface="Times New Roman" panose="02020603050405020304" pitchFamily="18" charset="0"/>
              </a:rPr>
              <a:t>depuis la naissance jusqu'après </a:t>
            </a:r>
          </a:p>
          <a:p>
            <a:pPr>
              <a:spcBef>
                <a:spcPct val="0"/>
              </a:spcBef>
              <a:buFontTx/>
              <a:buNone/>
            </a:pPr>
            <a:r>
              <a:rPr lang="fr-FR" altLang="fr-FR" sz="2000">
                <a:latin typeface="Times New Roman" panose="02020603050405020304" pitchFamily="18" charset="0"/>
                <a:cs typeface="Times New Roman" panose="02020603050405020304" pitchFamily="18" charset="0"/>
              </a:rPr>
              <a:t>la mort.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u numéro de diapositive 3">
            <a:extLst>
              <a:ext uri="{FF2B5EF4-FFF2-40B4-BE49-F238E27FC236}">
                <a16:creationId xmlns:a16="http://schemas.microsoft.com/office/drawing/2014/main" id="{27CB4EAB-2140-8F38-9898-AA91B682870F}"/>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C6BA0095-3FD4-4682-A663-AACC28B90754}" type="slidenum">
              <a:rPr lang="fr-FR" altLang="fr-FR" sz="1200">
                <a:solidFill>
                  <a:srgbClr val="898989"/>
                </a:solidFill>
              </a:rPr>
              <a:pPr algn="r" eaLnBrk="1" hangingPunct="1">
                <a:spcBef>
                  <a:spcPct val="0"/>
                </a:spcBef>
                <a:buFontTx/>
                <a:buNone/>
              </a:pPr>
              <a:t>22</a:t>
            </a:fld>
            <a:endParaRPr lang="fr-FR" altLang="fr-FR" sz="1200">
              <a:solidFill>
                <a:srgbClr val="898989"/>
              </a:solidFill>
            </a:endParaRPr>
          </a:p>
        </p:txBody>
      </p:sp>
      <p:sp>
        <p:nvSpPr>
          <p:cNvPr id="5" name="Titre 8">
            <a:extLst>
              <a:ext uri="{FF2B5EF4-FFF2-40B4-BE49-F238E27FC236}">
                <a16:creationId xmlns:a16="http://schemas.microsoft.com/office/drawing/2014/main" id="{55F27007-877C-0675-1096-DA9910A38489}"/>
              </a:ext>
            </a:extLst>
          </p:cNvPr>
          <p:cNvSpPr>
            <a:spLocks noGrp="1"/>
          </p:cNvSpPr>
          <p:nvPr>
            <p:ph type="title" idx="4294967295"/>
          </p:nvPr>
        </p:nvSpPr>
        <p:spPr>
          <a:xfrm>
            <a:off x="468313" y="274638"/>
            <a:ext cx="8389937" cy="939800"/>
          </a:xfrm>
        </p:spPr>
        <p:txBody>
          <a:bodyPr/>
          <a:lstStyle/>
          <a:p>
            <a:pPr eaLnBrk="1" hangingPunct="1">
              <a:defRPr/>
            </a:pPr>
            <a:r>
              <a:rPr lang="fr-FR" sz="4000" b="1" dirty="0">
                <a:solidFill>
                  <a:schemeClr val="accent6">
                    <a:lumMod val="50000"/>
                  </a:schemeClr>
                </a:solidFill>
              </a:rPr>
              <a:t>Anatomie</a:t>
            </a:r>
          </a:p>
        </p:txBody>
      </p:sp>
      <p:sp>
        <p:nvSpPr>
          <p:cNvPr id="24580" name="Rectangle 10">
            <a:extLst>
              <a:ext uri="{FF2B5EF4-FFF2-40B4-BE49-F238E27FC236}">
                <a16:creationId xmlns:a16="http://schemas.microsoft.com/office/drawing/2014/main" id="{530EA52C-F7F6-4CDB-07A6-143BEE06874C}"/>
              </a:ext>
            </a:extLst>
          </p:cNvPr>
          <p:cNvSpPr>
            <a:spLocks noChangeArrowheads="1"/>
          </p:cNvSpPr>
          <p:nvPr/>
        </p:nvSpPr>
        <p:spPr bwMode="auto">
          <a:xfrm>
            <a:off x="304800" y="1295400"/>
            <a:ext cx="7489825"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spcBef>
                <a:spcPct val="0"/>
              </a:spcBef>
              <a:spcAft>
                <a:spcPts val="800"/>
              </a:spcAft>
              <a:buFontTx/>
              <a:buChar char="-"/>
            </a:pPr>
            <a:r>
              <a:rPr lang="fr-FR" altLang="fr-FR" sz="2000" b="1" u="sng">
                <a:solidFill>
                  <a:srgbClr val="000000"/>
                </a:solidFill>
                <a:latin typeface="Times New Roman" panose="02020603050405020304" pitchFamily="18" charset="0"/>
                <a:ea typeface="Calibri" panose="020F0502020204030204" pitchFamily="34" charset="0"/>
                <a:cs typeface="Arial" panose="020B0604020202020204" pitchFamily="34" charset="0"/>
              </a:rPr>
              <a:t>Autres constituants de la peau  :</a:t>
            </a:r>
          </a:p>
        </p:txBody>
      </p:sp>
      <p:sp>
        <p:nvSpPr>
          <p:cNvPr id="24581" name="Rectangle 5">
            <a:extLst>
              <a:ext uri="{FF2B5EF4-FFF2-40B4-BE49-F238E27FC236}">
                <a16:creationId xmlns:a16="http://schemas.microsoft.com/office/drawing/2014/main" id="{874CF618-2D50-018B-7C38-C4CA6E6E4B17}"/>
              </a:ext>
            </a:extLst>
          </p:cNvPr>
          <p:cNvSpPr>
            <a:spLocks noChangeArrowheads="1"/>
          </p:cNvSpPr>
          <p:nvPr/>
        </p:nvSpPr>
        <p:spPr bwMode="auto">
          <a:xfrm>
            <a:off x="457200" y="1905000"/>
            <a:ext cx="80010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a:latin typeface="Times New Roman" panose="02020603050405020304" pitchFamily="18" charset="0"/>
                <a:cs typeface="Times New Roman" panose="02020603050405020304" pitchFamily="18" charset="0"/>
              </a:rPr>
              <a:t>Les vaisseaux</a:t>
            </a:r>
            <a:r>
              <a:rPr lang="fr-FR" altLang="fr-FR" sz="2000">
                <a:latin typeface="Times New Roman" panose="02020603050405020304" pitchFamily="18" charset="0"/>
                <a:cs typeface="Times New Roman" panose="02020603050405020304" pitchFamily="18" charset="0"/>
              </a:rPr>
              <a:t> : artérioles, veinules et capillaires viennent irriguer la peau, sont très nombreux dans le derme, mais ils ne pénètrent pas dans l'épiderme. </a:t>
            </a:r>
            <a:endParaRPr lang="fr-FR" altLang="fr-FR" sz="2000">
              <a:latin typeface="Times New Roman" panose="02020603050405020304" pitchFamily="18" charset="0"/>
            </a:endParaRPr>
          </a:p>
        </p:txBody>
      </p:sp>
      <p:pic>
        <p:nvPicPr>
          <p:cNvPr id="24582" name="Picture 6" descr="imagesCAC2BIY4">
            <a:extLst>
              <a:ext uri="{FF2B5EF4-FFF2-40B4-BE49-F238E27FC236}">
                <a16:creationId xmlns:a16="http://schemas.microsoft.com/office/drawing/2014/main" id="{621BCF99-1B78-EB6F-191F-A02CF2ED8B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048000"/>
            <a:ext cx="4724400" cy="308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u numéro de diapositive 3">
            <a:extLst>
              <a:ext uri="{FF2B5EF4-FFF2-40B4-BE49-F238E27FC236}">
                <a16:creationId xmlns:a16="http://schemas.microsoft.com/office/drawing/2014/main" id="{CF3E5259-DD54-4962-3567-76B7944D57A0}"/>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467E4921-745D-4FB4-95DC-0D7A2D37561F}" type="slidenum">
              <a:rPr lang="fr-FR" altLang="fr-FR" sz="1200">
                <a:solidFill>
                  <a:srgbClr val="898989"/>
                </a:solidFill>
              </a:rPr>
              <a:pPr algn="r" eaLnBrk="1" hangingPunct="1">
                <a:spcBef>
                  <a:spcPct val="0"/>
                </a:spcBef>
                <a:buFontTx/>
                <a:buNone/>
              </a:pPr>
              <a:t>23</a:t>
            </a:fld>
            <a:endParaRPr lang="fr-FR" altLang="fr-FR" sz="1200">
              <a:solidFill>
                <a:srgbClr val="898989"/>
              </a:solidFill>
            </a:endParaRPr>
          </a:p>
        </p:txBody>
      </p:sp>
      <p:sp>
        <p:nvSpPr>
          <p:cNvPr id="5" name="Titre 8">
            <a:extLst>
              <a:ext uri="{FF2B5EF4-FFF2-40B4-BE49-F238E27FC236}">
                <a16:creationId xmlns:a16="http://schemas.microsoft.com/office/drawing/2014/main" id="{5DA92333-8BD0-1B28-AE49-159110278570}"/>
              </a:ext>
            </a:extLst>
          </p:cNvPr>
          <p:cNvSpPr>
            <a:spLocks noGrp="1"/>
          </p:cNvSpPr>
          <p:nvPr>
            <p:ph type="title" idx="4294967295"/>
          </p:nvPr>
        </p:nvSpPr>
        <p:spPr>
          <a:xfrm>
            <a:off x="468313" y="274638"/>
            <a:ext cx="8389937" cy="939800"/>
          </a:xfrm>
        </p:spPr>
        <p:txBody>
          <a:bodyPr/>
          <a:lstStyle/>
          <a:p>
            <a:pPr eaLnBrk="1" hangingPunct="1">
              <a:defRPr/>
            </a:pPr>
            <a:r>
              <a:rPr lang="fr-FR" sz="4000" b="1" dirty="0">
                <a:solidFill>
                  <a:schemeClr val="accent6">
                    <a:lumMod val="50000"/>
                  </a:schemeClr>
                </a:solidFill>
              </a:rPr>
              <a:t>Anatomie</a:t>
            </a:r>
          </a:p>
        </p:txBody>
      </p:sp>
      <p:sp>
        <p:nvSpPr>
          <p:cNvPr id="25604" name="Rectangle 10">
            <a:extLst>
              <a:ext uri="{FF2B5EF4-FFF2-40B4-BE49-F238E27FC236}">
                <a16:creationId xmlns:a16="http://schemas.microsoft.com/office/drawing/2014/main" id="{2E22CD19-C7AB-3E01-4A72-BC0290D958F7}"/>
              </a:ext>
            </a:extLst>
          </p:cNvPr>
          <p:cNvSpPr>
            <a:spLocks noChangeArrowheads="1"/>
          </p:cNvSpPr>
          <p:nvPr/>
        </p:nvSpPr>
        <p:spPr bwMode="auto">
          <a:xfrm>
            <a:off x="304800" y="1219200"/>
            <a:ext cx="7489825"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spcBef>
                <a:spcPct val="0"/>
              </a:spcBef>
              <a:spcAft>
                <a:spcPts val="800"/>
              </a:spcAft>
              <a:buFontTx/>
              <a:buChar char="-"/>
            </a:pPr>
            <a:r>
              <a:rPr lang="fr-FR" altLang="fr-FR" sz="2000" b="1" u="sng">
                <a:solidFill>
                  <a:srgbClr val="000000"/>
                </a:solidFill>
                <a:latin typeface="Times New Roman" panose="02020603050405020304" pitchFamily="18" charset="0"/>
                <a:ea typeface="Calibri" panose="020F0502020204030204" pitchFamily="34" charset="0"/>
                <a:cs typeface="Arial" panose="020B0604020202020204" pitchFamily="34" charset="0"/>
              </a:rPr>
              <a:t>Autres constituants de la peau  :</a:t>
            </a:r>
            <a:endParaRPr lang="fr-FR" altLang="fr-FR" sz="2000">
              <a:latin typeface="Times New Roman" panose="02020603050405020304" pitchFamily="18" charset="0"/>
              <a:ea typeface="Calibri" panose="020F0502020204030204" pitchFamily="34" charset="0"/>
              <a:cs typeface="Arial" panose="020B0604020202020204" pitchFamily="34" charset="0"/>
            </a:endParaRPr>
          </a:p>
        </p:txBody>
      </p:sp>
      <p:sp>
        <p:nvSpPr>
          <p:cNvPr id="25605" name="Rectangle 5">
            <a:extLst>
              <a:ext uri="{FF2B5EF4-FFF2-40B4-BE49-F238E27FC236}">
                <a16:creationId xmlns:a16="http://schemas.microsoft.com/office/drawing/2014/main" id="{FC226D59-AD3F-6DDE-2CB4-192DE76BC8A6}"/>
              </a:ext>
            </a:extLst>
          </p:cNvPr>
          <p:cNvSpPr>
            <a:spLocks noChangeArrowheads="1"/>
          </p:cNvSpPr>
          <p:nvPr/>
        </p:nvSpPr>
        <p:spPr bwMode="auto">
          <a:xfrm>
            <a:off x="381000" y="1828800"/>
            <a:ext cx="8153400" cy="193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a:latin typeface="Times New Roman" panose="02020603050405020304" pitchFamily="18" charset="0"/>
                <a:cs typeface="Times New Roman" panose="02020603050405020304" pitchFamily="18" charset="0"/>
              </a:rPr>
              <a:t>Les nerfs</a:t>
            </a:r>
            <a:r>
              <a:rPr lang="fr-FR" altLang="fr-FR" sz="2000">
                <a:latin typeface="Times New Roman" panose="02020603050405020304" pitchFamily="18" charset="0"/>
                <a:cs typeface="Times New Roman" panose="02020603050405020304" pitchFamily="18" charset="0"/>
              </a:rPr>
              <a:t> : Comprend des fibres sensitives, qui vont assurer les fonctions sensorielles de la peau et des fibres sympathiques, qui sont actives sur la circulation sanguine.</a:t>
            </a:r>
            <a:endParaRPr lang="fr-FR" altLang="fr-FR" sz="2000">
              <a:latin typeface="Times New Roman" panose="02020603050405020304" pitchFamily="18" charset="0"/>
              <a:cs typeface="Calibri" panose="020F0502020204030204" pitchFamily="34" charset="0"/>
            </a:endParaRPr>
          </a:p>
          <a:p>
            <a:pPr>
              <a:spcBef>
                <a:spcPct val="0"/>
              </a:spcBef>
              <a:buFontTx/>
              <a:buNone/>
            </a:pPr>
            <a:r>
              <a:rPr lang="fr-FR" altLang="fr-FR" sz="2000" b="1">
                <a:latin typeface="Times New Roman" panose="02020603050405020304" pitchFamily="18" charset="0"/>
                <a:cs typeface="Times New Roman" panose="02020603050405020304" pitchFamily="18" charset="0"/>
              </a:rPr>
              <a:t> </a:t>
            </a:r>
            <a:endParaRPr lang="fr-FR" altLang="fr-FR" sz="2000">
              <a:latin typeface="Times New Roman" panose="02020603050405020304" pitchFamily="18" charset="0"/>
              <a:cs typeface="Calibri" panose="020F0502020204030204" pitchFamily="34" charset="0"/>
            </a:endParaRPr>
          </a:p>
          <a:p>
            <a:pPr>
              <a:spcBef>
                <a:spcPct val="0"/>
              </a:spcBef>
              <a:buFontTx/>
              <a:buNone/>
            </a:pPr>
            <a:r>
              <a:rPr lang="fr-FR" altLang="fr-FR" sz="2000">
                <a:latin typeface="Times New Roman" panose="02020603050405020304" pitchFamily="18" charset="0"/>
                <a:cs typeface="Times New Roman" panose="02020603050405020304" pitchFamily="18" charset="0"/>
              </a:rPr>
              <a:t>Très nombreux corpuscules nerveux :  les uns détectent le froid, d'autres le chaud, d'autres encore sont sensibles au toucher et à la pression. </a:t>
            </a:r>
            <a:endParaRPr lang="fr-FR" altLang="fr-FR" sz="2000">
              <a:latin typeface="Times New Roman" panose="02020603050405020304" pitchFamily="18" charset="0"/>
            </a:endParaRPr>
          </a:p>
        </p:txBody>
      </p:sp>
      <p:pic>
        <p:nvPicPr>
          <p:cNvPr id="25606" name="Picture 7" descr="C:\Documents and Settings\Philippe\Mes documents\JSP SDMIS\Dématérialisation\doc\PS\Secourisme\Peau\anatomie peau.2.png">
            <a:extLst>
              <a:ext uri="{FF2B5EF4-FFF2-40B4-BE49-F238E27FC236}">
                <a16:creationId xmlns:a16="http://schemas.microsoft.com/office/drawing/2014/main" id="{D51D37D1-4C5D-BE25-B3EA-EF33496346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4839"/>
          <a:stretch>
            <a:fillRect/>
          </a:stretch>
        </p:blipFill>
        <p:spPr bwMode="auto">
          <a:xfrm>
            <a:off x="363538" y="3803650"/>
            <a:ext cx="8269287" cy="221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3">
            <a:extLst>
              <a:ext uri="{FF2B5EF4-FFF2-40B4-BE49-F238E27FC236}">
                <a16:creationId xmlns:a16="http://schemas.microsoft.com/office/drawing/2014/main" id="{BF67A4F7-CD45-6175-E634-776C9E6D7398}"/>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93A88DF9-C1D2-4773-B9BE-B8AE7FD08C8D}" type="slidenum">
              <a:rPr lang="fr-FR" altLang="fr-FR" sz="1200">
                <a:solidFill>
                  <a:srgbClr val="898989"/>
                </a:solidFill>
              </a:rPr>
              <a:pPr algn="r" eaLnBrk="1" hangingPunct="1">
                <a:spcBef>
                  <a:spcPct val="0"/>
                </a:spcBef>
                <a:buFontTx/>
                <a:buNone/>
              </a:pPr>
              <a:t>24</a:t>
            </a:fld>
            <a:endParaRPr lang="fr-FR" altLang="fr-FR" sz="1200">
              <a:solidFill>
                <a:srgbClr val="898989"/>
              </a:solidFill>
            </a:endParaRPr>
          </a:p>
        </p:txBody>
      </p:sp>
      <p:sp>
        <p:nvSpPr>
          <p:cNvPr id="5" name="Titre 8">
            <a:extLst>
              <a:ext uri="{FF2B5EF4-FFF2-40B4-BE49-F238E27FC236}">
                <a16:creationId xmlns:a16="http://schemas.microsoft.com/office/drawing/2014/main" id="{42B1357A-4E14-8C8B-DD76-9EB9B57D0F3B}"/>
              </a:ext>
            </a:extLst>
          </p:cNvPr>
          <p:cNvSpPr>
            <a:spLocks noGrp="1"/>
          </p:cNvSpPr>
          <p:nvPr>
            <p:ph type="title" idx="4294967295"/>
          </p:nvPr>
        </p:nvSpPr>
        <p:spPr>
          <a:xfrm>
            <a:off x="468313" y="274638"/>
            <a:ext cx="8389937" cy="939800"/>
          </a:xfrm>
        </p:spPr>
        <p:txBody>
          <a:bodyPr/>
          <a:lstStyle/>
          <a:p>
            <a:pPr eaLnBrk="1" hangingPunct="1">
              <a:defRPr/>
            </a:pPr>
            <a:r>
              <a:rPr lang="fr-FR" sz="4000" b="1" dirty="0">
                <a:solidFill>
                  <a:schemeClr val="accent6">
                    <a:lumMod val="50000"/>
                  </a:schemeClr>
                </a:solidFill>
              </a:rPr>
              <a:t>Anatomie</a:t>
            </a:r>
          </a:p>
        </p:txBody>
      </p:sp>
      <p:sp>
        <p:nvSpPr>
          <p:cNvPr id="26628" name="Rectangle 10">
            <a:extLst>
              <a:ext uri="{FF2B5EF4-FFF2-40B4-BE49-F238E27FC236}">
                <a16:creationId xmlns:a16="http://schemas.microsoft.com/office/drawing/2014/main" id="{DE38338D-FBE7-7B50-AC59-1F24B63BA2B4}"/>
              </a:ext>
            </a:extLst>
          </p:cNvPr>
          <p:cNvSpPr>
            <a:spLocks noChangeArrowheads="1"/>
          </p:cNvSpPr>
          <p:nvPr/>
        </p:nvSpPr>
        <p:spPr bwMode="auto">
          <a:xfrm>
            <a:off x="304800" y="1219200"/>
            <a:ext cx="7489825"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spcBef>
                <a:spcPct val="0"/>
              </a:spcBef>
              <a:spcAft>
                <a:spcPts val="800"/>
              </a:spcAft>
              <a:buFontTx/>
              <a:buChar char="-"/>
            </a:pPr>
            <a:r>
              <a:rPr lang="fr-FR" altLang="fr-FR" sz="2000" b="1" u="sng">
                <a:solidFill>
                  <a:srgbClr val="000000"/>
                </a:solidFill>
                <a:latin typeface="Times New Roman" panose="02020603050405020304" pitchFamily="18" charset="0"/>
                <a:ea typeface="Calibri" panose="020F0502020204030204" pitchFamily="34" charset="0"/>
                <a:cs typeface="Arial" panose="020B0604020202020204" pitchFamily="34" charset="0"/>
              </a:rPr>
              <a:t>Autres constituants de la peau  :</a:t>
            </a:r>
            <a:endParaRPr lang="fr-FR" altLang="fr-FR" sz="2000">
              <a:latin typeface="Times New Roman" panose="02020603050405020304" pitchFamily="18" charset="0"/>
              <a:ea typeface="Calibri" panose="020F0502020204030204" pitchFamily="34" charset="0"/>
              <a:cs typeface="Arial" panose="020B0604020202020204" pitchFamily="34" charset="0"/>
            </a:endParaRPr>
          </a:p>
        </p:txBody>
      </p:sp>
      <p:sp>
        <p:nvSpPr>
          <p:cNvPr id="26629" name="Rectangle 5">
            <a:extLst>
              <a:ext uri="{FF2B5EF4-FFF2-40B4-BE49-F238E27FC236}">
                <a16:creationId xmlns:a16="http://schemas.microsoft.com/office/drawing/2014/main" id="{6DDA7D8B-15F8-C964-7A39-79D90C3186C8}"/>
              </a:ext>
            </a:extLst>
          </p:cNvPr>
          <p:cNvSpPr>
            <a:spLocks noChangeArrowheads="1"/>
          </p:cNvSpPr>
          <p:nvPr/>
        </p:nvSpPr>
        <p:spPr bwMode="auto">
          <a:xfrm>
            <a:off x="381000" y="1828800"/>
            <a:ext cx="815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a:latin typeface="Times New Roman" panose="02020603050405020304" pitchFamily="18" charset="0"/>
                <a:cs typeface="Times New Roman" panose="02020603050405020304" pitchFamily="18" charset="0"/>
              </a:rPr>
              <a:t>Les nerfs</a:t>
            </a:r>
            <a:r>
              <a:rPr lang="fr-FR" altLang="fr-FR" sz="2000">
                <a:latin typeface="Times New Roman" panose="02020603050405020304" pitchFamily="18" charset="0"/>
                <a:cs typeface="Times New Roman" panose="02020603050405020304" pitchFamily="18" charset="0"/>
              </a:rPr>
              <a:t> :  </a:t>
            </a:r>
            <a:endParaRPr lang="fr-FR" altLang="fr-FR" sz="2000">
              <a:latin typeface="Times New Roman" panose="02020603050405020304" pitchFamily="18" charset="0"/>
            </a:endParaRPr>
          </a:p>
        </p:txBody>
      </p:sp>
      <p:pic>
        <p:nvPicPr>
          <p:cNvPr id="26630" name="Picture 7" descr="C:\Documents and Settings\Philippe\Mes documents\JSP SDMIS\Dématérialisation\doc\PS\Secourisme\Peau\5984d0c6215391257edfd8fce98cb76e.png">
            <a:extLst>
              <a:ext uri="{FF2B5EF4-FFF2-40B4-BE49-F238E27FC236}">
                <a16:creationId xmlns:a16="http://schemas.microsoft.com/office/drawing/2014/main" id="{336AB6DE-9153-0597-AD6F-557022443E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1636713"/>
            <a:ext cx="7316787" cy="45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u numéro de diapositive 3">
            <a:extLst>
              <a:ext uri="{FF2B5EF4-FFF2-40B4-BE49-F238E27FC236}">
                <a16:creationId xmlns:a16="http://schemas.microsoft.com/office/drawing/2014/main" id="{CE8FAC44-6417-7C19-4896-C0F01B47AB6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9CB06871-5CCC-4A54-A637-0F7CCCD69B4F}" type="slidenum">
              <a:rPr lang="fr-FR" altLang="fr-FR" sz="1200">
                <a:solidFill>
                  <a:srgbClr val="898989"/>
                </a:solidFill>
              </a:rPr>
              <a:pPr>
                <a:spcBef>
                  <a:spcPct val="0"/>
                </a:spcBef>
                <a:buFontTx/>
                <a:buNone/>
              </a:pPr>
              <a:t>25</a:t>
            </a:fld>
            <a:endParaRPr lang="fr-FR" altLang="fr-FR" sz="1200">
              <a:solidFill>
                <a:srgbClr val="898989"/>
              </a:solidFill>
            </a:endParaRPr>
          </a:p>
        </p:txBody>
      </p:sp>
      <p:sp>
        <p:nvSpPr>
          <p:cNvPr id="5" name="Titre 8">
            <a:extLst>
              <a:ext uri="{FF2B5EF4-FFF2-40B4-BE49-F238E27FC236}">
                <a16:creationId xmlns:a16="http://schemas.microsoft.com/office/drawing/2014/main" id="{55069FA3-E50F-2023-0EAB-59AB6CA92E20}"/>
              </a:ext>
            </a:extLst>
          </p:cNvPr>
          <p:cNvSpPr>
            <a:spLocks noGrp="1"/>
          </p:cNvSpPr>
          <p:nvPr>
            <p:ph type="title"/>
          </p:nvPr>
        </p:nvSpPr>
        <p:spPr>
          <a:xfrm>
            <a:off x="468313" y="274638"/>
            <a:ext cx="8389937" cy="939800"/>
          </a:xfrm>
        </p:spPr>
        <p:txBody>
          <a:bodyPr/>
          <a:lstStyle/>
          <a:p>
            <a:pPr eaLnBrk="1" hangingPunct="1">
              <a:defRPr/>
            </a:pPr>
            <a:r>
              <a:rPr lang="fr-FR" sz="4000" b="1" dirty="0">
                <a:solidFill>
                  <a:schemeClr val="accent6">
                    <a:lumMod val="50000"/>
                  </a:schemeClr>
                </a:solidFill>
              </a:rPr>
              <a:t>Pathologie</a:t>
            </a:r>
          </a:p>
        </p:txBody>
      </p:sp>
      <p:sp>
        <p:nvSpPr>
          <p:cNvPr id="27652" name="Rectangle 2">
            <a:extLst>
              <a:ext uri="{FF2B5EF4-FFF2-40B4-BE49-F238E27FC236}">
                <a16:creationId xmlns:a16="http://schemas.microsoft.com/office/drawing/2014/main" id="{1111E551-4A4F-B0E2-3B19-A74760FDF61A}"/>
              </a:ext>
            </a:extLst>
          </p:cNvPr>
          <p:cNvSpPr>
            <a:spLocks noChangeArrowheads="1"/>
          </p:cNvSpPr>
          <p:nvPr/>
        </p:nvSpPr>
        <p:spPr bwMode="auto">
          <a:xfrm>
            <a:off x="381000" y="1447800"/>
            <a:ext cx="7921625"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spcAft>
                <a:spcPts val="1200"/>
              </a:spcAft>
              <a:buFontTx/>
              <a:buNone/>
            </a:pPr>
            <a:r>
              <a:rPr lang="fr-FR" altLang="fr-FR" sz="2000">
                <a:solidFill>
                  <a:srgbClr val="000000"/>
                </a:solidFill>
                <a:latin typeface="Times New Roman" panose="02020603050405020304" pitchFamily="18" charset="0"/>
                <a:cs typeface="Times New Roman" panose="02020603050405020304" pitchFamily="18" charset="0"/>
              </a:rPr>
              <a:t>On distingue parmi les pathologies de la peau :</a:t>
            </a:r>
            <a:endParaRPr lang="fr-FR" altLang="fr-FR" sz="2000">
              <a:solidFill>
                <a:srgbClr val="000000"/>
              </a:solidFill>
              <a:latin typeface="Times New Roman" panose="02020603050405020304" pitchFamily="18" charset="0"/>
              <a:cs typeface="Calibri" panose="020F0502020204030204" pitchFamily="34" charset="0"/>
            </a:endParaRPr>
          </a:p>
          <a:p>
            <a:pPr algn="just">
              <a:spcBef>
                <a:spcPct val="0"/>
              </a:spcBef>
              <a:spcAft>
                <a:spcPts val="1200"/>
              </a:spcAft>
              <a:buFontTx/>
              <a:buChar char="•"/>
            </a:pPr>
            <a:r>
              <a:rPr lang="fr-FR" altLang="fr-FR" sz="2000">
                <a:solidFill>
                  <a:srgbClr val="000000"/>
                </a:solidFill>
                <a:latin typeface="Times New Roman" panose="02020603050405020304" pitchFamily="18" charset="0"/>
                <a:cs typeface="Times New Roman" panose="02020603050405020304" pitchFamily="18" charset="0"/>
              </a:rPr>
              <a:t> Les maladies.</a:t>
            </a:r>
            <a:endParaRPr lang="fr-FR" altLang="fr-FR" sz="2000">
              <a:solidFill>
                <a:srgbClr val="000000"/>
              </a:solidFill>
              <a:latin typeface="Times New Roman" panose="02020603050405020304" pitchFamily="18" charset="0"/>
              <a:cs typeface="Calibri" panose="020F0502020204030204" pitchFamily="34" charset="0"/>
            </a:endParaRPr>
          </a:p>
          <a:p>
            <a:pPr algn="just">
              <a:spcBef>
                <a:spcPct val="0"/>
              </a:spcBef>
              <a:spcAft>
                <a:spcPts val="1200"/>
              </a:spcAft>
              <a:buFontTx/>
              <a:buChar char="•"/>
            </a:pPr>
            <a:r>
              <a:rPr lang="fr-FR" altLang="fr-FR" sz="2000">
                <a:solidFill>
                  <a:srgbClr val="000000"/>
                </a:solidFill>
                <a:latin typeface="Times New Roman" panose="02020603050405020304" pitchFamily="18" charset="0"/>
                <a:cs typeface="Times New Roman" panose="02020603050405020304" pitchFamily="18" charset="0"/>
              </a:rPr>
              <a:t> Les atteintes.</a:t>
            </a:r>
            <a:endParaRPr lang="fr-FR" altLang="fr-FR" sz="2000">
              <a:solidFill>
                <a:srgbClr val="000000"/>
              </a:solidFill>
              <a:latin typeface="Times New Roman" panose="02020603050405020304" pitchFamily="18" charset="0"/>
              <a:cs typeface="Calibri" panose="020F0502020204030204" pitchFamily="34" charset="0"/>
            </a:endParaRPr>
          </a:p>
          <a:p>
            <a:pPr algn="just">
              <a:spcBef>
                <a:spcPct val="0"/>
              </a:spcBef>
              <a:spcAft>
                <a:spcPts val="1200"/>
              </a:spcAft>
              <a:buFontTx/>
              <a:buNone/>
            </a:pPr>
            <a:r>
              <a:rPr lang="fr-FR" altLang="fr-FR" sz="2000">
                <a:solidFill>
                  <a:srgbClr val="000000"/>
                </a:solidFill>
                <a:latin typeface="Times New Roman" panose="02020603050405020304" pitchFamily="18" charset="0"/>
                <a:cs typeface="Times New Roman" panose="02020603050405020304" pitchFamily="18" charset="0"/>
              </a:rPr>
              <a:t> </a:t>
            </a:r>
            <a:endParaRPr lang="fr-FR" altLang="fr-FR" sz="2000">
              <a:solidFill>
                <a:srgbClr val="000000"/>
              </a:solidFill>
              <a:latin typeface="Times New Roman" panose="02020603050405020304" pitchFamily="18" charset="0"/>
              <a:cs typeface="Calibri" panose="020F0502020204030204" pitchFamily="34" charset="0"/>
            </a:endParaRPr>
          </a:p>
          <a:p>
            <a:pPr algn="just">
              <a:spcBef>
                <a:spcPct val="0"/>
              </a:spcBef>
              <a:spcAft>
                <a:spcPts val="1200"/>
              </a:spcAft>
              <a:buFontTx/>
              <a:buNone/>
            </a:pPr>
            <a:r>
              <a:rPr lang="fr-FR" altLang="fr-FR" sz="2000">
                <a:solidFill>
                  <a:srgbClr val="000000"/>
                </a:solidFill>
                <a:latin typeface="Times New Roman" panose="02020603050405020304" pitchFamily="18" charset="0"/>
                <a:cs typeface="Times New Roman" panose="02020603050405020304" pitchFamily="18" charset="0"/>
              </a:rPr>
              <a:t>Lors des stages SUAP A et B ne seront abordés que les pathologies auxquelles est confronté le SP : </a:t>
            </a:r>
          </a:p>
          <a:p>
            <a:pPr algn="just">
              <a:spcBef>
                <a:spcPct val="0"/>
              </a:spcBef>
              <a:spcAft>
                <a:spcPts val="1200"/>
              </a:spcAft>
              <a:buFontTx/>
              <a:buChar char="•"/>
            </a:pPr>
            <a:r>
              <a:rPr lang="fr-FR" altLang="fr-FR" sz="2000">
                <a:solidFill>
                  <a:srgbClr val="000000"/>
                </a:solidFill>
                <a:latin typeface="Times New Roman" panose="02020603050405020304" pitchFamily="18" charset="0"/>
                <a:cs typeface="Times New Roman" panose="02020603050405020304" pitchFamily="18" charset="0"/>
              </a:rPr>
              <a:t> Les brûlures,</a:t>
            </a:r>
            <a:endParaRPr lang="fr-FR" altLang="fr-FR" sz="2000">
              <a:solidFill>
                <a:srgbClr val="000000"/>
              </a:solidFill>
              <a:latin typeface="Times New Roman" panose="02020603050405020304" pitchFamily="18" charset="0"/>
              <a:cs typeface="Calibri" panose="020F0502020204030204" pitchFamily="34" charset="0"/>
            </a:endParaRPr>
          </a:p>
          <a:p>
            <a:pPr algn="just">
              <a:spcBef>
                <a:spcPct val="0"/>
              </a:spcBef>
              <a:spcAft>
                <a:spcPts val="1200"/>
              </a:spcAft>
              <a:buFontTx/>
              <a:buChar char="•"/>
            </a:pPr>
            <a:r>
              <a:rPr lang="fr-FR" altLang="fr-FR" sz="2000">
                <a:solidFill>
                  <a:srgbClr val="000000"/>
                </a:solidFill>
                <a:latin typeface="Times New Roman" panose="02020603050405020304" pitchFamily="18" charset="0"/>
                <a:cs typeface="Times New Roman" panose="02020603050405020304" pitchFamily="18" charset="0"/>
              </a:rPr>
              <a:t> Les plaies.</a:t>
            </a:r>
            <a:endParaRPr lang="fr-FR" altLang="fr-FR" sz="2000">
              <a:solidFill>
                <a:srgbClr val="000000"/>
              </a:solidFill>
              <a:latin typeface="Times New Roman" panose="02020603050405020304" pitchFamily="18" charset="0"/>
              <a:cs typeface="Calibri" panose="020F0502020204030204" pitchFamily="34" charset="0"/>
            </a:endParaRPr>
          </a:p>
          <a:p>
            <a:pPr algn="just">
              <a:spcBef>
                <a:spcPct val="0"/>
              </a:spcBef>
              <a:spcAft>
                <a:spcPts val="1200"/>
              </a:spcAft>
              <a:buFontTx/>
              <a:buChar char="•"/>
            </a:pPr>
            <a:r>
              <a:rPr lang="fr-FR" altLang="fr-FR" sz="2000">
                <a:solidFill>
                  <a:srgbClr val="000000"/>
                </a:solidFill>
                <a:latin typeface="Times New Roman" panose="02020603050405020304" pitchFamily="18" charset="0"/>
                <a:cs typeface="Times New Roman" panose="02020603050405020304" pitchFamily="18" charset="0"/>
              </a:rPr>
              <a:t> Les gelures. </a:t>
            </a:r>
            <a:endPar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7653" name="Picture 2" descr="Afficher l'image d'origine">
            <a:extLst>
              <a:ext uri="{FF2B5EF4-FFF2-40B4-BE49-F238E27FC236}">
                <a16:creationId xmlns:a16="http://schemas.microsoft.com/office/drawing/2014/main" id="{226ED9FF-623E-BD34-7728-9CD4F8AC2C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4267200"/>
            <a:ext cx="316865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Image 5" descr="Afficher l'image d'origine">
            <a:extLst>
              <a:ext uri="{FF2B5EF4-FFF2-40B4-BE49-F238E27FC236}">
                <a16:creationId xmlns:a16="http://schemas.microsoft.com/office/drawing/2014/main" id="{DA337305-7215-087D-ADF9-B9EF5E05B0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810000"/>
            <a:ext cx="2338388" cy="156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re 8">
            <a:extLst>
              <a:ext uri="{FF2B5EF4-FFF2-40B4-BE49-F238E27FC236}">
                <a16:creationId xmlns:a16="http://schemas.microsoft.com/office/drawing/2014/main" id="{65307A71-172D-E910-1B6E-19BCFA10D165}"/>
              </a:ext>
            </a:extLst>
          </p:cNvPr>
          <p:cNvSpPr>
            <a:spLocks noGrp="1"/>
          </p:cNvSpPr>
          <p:nvPr>
            <p:ph type="title" idx="4294967295"/>
          </p:nvPr>
        </p:nvSpPr>
        <p:spPr>
          <a:xfrm>
            <a:off x="1116013" y="274638"/>
            <a:ext cx="7742237" cy="939800"/>
          </a:xfrm>
        </p:spPr>
        <p:txBody>
          <a:bodyPr/>
          <a:lstStyle/>
          <a:p>
            <a:pPr eaLnBrk="1" hangingPunct="1"/>
            <a:r>
              <a:rPr lang="fr-FR" altLang="fr-FR" sz="3600" b="1">
                <a:solidFill>
                  <a:srgbClr val="984807"/>
                </a:solidFill>
              </a:rPr>
              <a:t>Conclusion</a:t>
            </a:r>
          </a:p>
        </p:txBody>
      </p:sp>
      <p:sp>
        <p:nvSpPr>
          <p:cNvPr id="28675" name="Espace réservé du numéro de diapositive 4">
            <a:extLst>
              <a:ext uri="{FF2B5EF4-FFF2-40B4-BE49-F238E27FC236}">
                <a16:creationId xmlns:a16="http://schemas.microsoft.com/office/drawing/2014/main" id="{0DF68CBE-7A8D-90A6-043C-30A11E53B094}"/>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89F59D4F-2B8E-4653-8A34-ACB93900F462}" type="slidenum">
              <a:rPr lang="fr-FR" altLang="fr-FR" sz="2000">
                <a:solidFill>
                  <a:srgbClr val="984807"/>
                </a:solidFill>
              </a:rPr>
              <a:pPr algn="r" eaLnBrk="1" hangingPunct="1">
                <a:spcBef>
                  <a:spcPct val="0"/>
                </a:spcBef>
                <a:buFontTx/>
                <a:buNone/>
              </a:pPr>
              <a:t>26</a:t>
            </a:fld>
            <a:endParaRPr lang="fr-FR" altLang="fr-FR" sz="2000">
              <a:solidFill>
                <a:srgbClr val="984807"/>
              </a:solidFill>
            </a:endParaRPr>
          </a:p>
        </p:txBody>
      </p:sp>
      <p:cxnSp>
        <p:nvCxnSpPr>
          <p:cNvPr id="5" name="Connecteur droit 4">
            <a:extLst>
              <a:ext uri="{FF2B5EF4-FFF2-40B4-BE49-F238E27FC236}">
                <a16:creationId xmlns:a16="http://schemas.microsoft.com/office/drawing/2014/main" id="{9945BEF2-067E-1D31-5001-A57CFBDF72D3}"/>
              </a:ext>
            </a:extLst>
          </p:cNvPr>
          <p:cNvCxnSpPr/>
          <p:nvPr/>
        </p:nvCxnSpPr>
        <p:spPr>
          <a:xfrm rot="5400000">
            <a:off x="2143125" y="3721100"/>
            <a:ext cx="4859338" cy="1588"/>
          </a:xfrm>
          <a:prstGeom prst="line">
            <a:avLst/>
          </a:prstGeom>
          <a:ln w="317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8677" name="ZoneTexte 12">
            <a:extLst>
              <a:ext uri="{FF2B5EF4-FFF2-40B4-BE49-F238E27FC236}">
                <a16:creationId xmlns:a16="http://schemas.microsoft.com/office/drawing/2014/main" id="{666F01BD-E9B9-AE23-3879-8F3FAE27D783}"/>
              </a:ext>
            </a:extLst>
          </p:cNvPr>
          <p:cNvSpPr txBox="1">
            <a:spLocks noChangeArrowheads="1"/>
          </p:cNvSpPr>
          <p:nvPr/>
        </p:nvSpPr>
        <p:spPr bwMode="auto">
          <a:xfrm>
            <a:off x="4711700" y="2133600"/>
            <a:ext cx="4037013"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a:latin typeface="Times New Roman" panose="02020603050405020304" pitchFamily="18" charset="0"/>
                <a:cs typeface="Arial" panose="020B0604020202020204" pitchFamily="34" charset="0"/>
              </a:rPr>
              <a:t>Année : 2017</a:t>
            </a:r>
          </a:p>
          <a:p>
            <a:pPr>
              <a:spcBef>
                <a:spcPct val="0"/>
              </a:spcBef>
              <a:buFontTx/>
              <a:buNone/>
            </a:pPr>
            <a:endParaRPr lang="fr-FR" altLang="fr-FR" sz="2000">
              <a:latin typeface="Times New Roman" panose="02020603050405020304" pitchFamily="18" charset="0"/>
              <a:cs typeface="Arial" panose="020B0604020202020204" pitchFamily="34" charset="0"/>
            </a:endParaRPr>
          </a:p>
          <a:p>
            <a:pPr>
              <a:spcBef>
                <a:spcPct val="0"/>
              </a:spcBef>
              <a:buFontTx/>
              <a:buNone/>
            </a:pPr>
            <a:endParaRPr lang="fr-FR" altLang="fr-FR" sz="2000">
              <a:latin typeface="Times New Roman" panose="02020603050405020304" pitchFamily="18" charset="0"/>
              <a:cs typeface="Arial" panose="020B0604020202020204" pitchFamily="34" charset="0"/>
            </a:endParaRPr>
          </a:p>
          <a:p>
            <a:pPr algn="just">
              <a:spcBef>
                <a:spcPct val="0"/>
              </a:spcBef>
              <a:buFontTx/>
              <a:buNone/>
            </a:pPr>
            <a:r>
              <a:rPr lang="fr-FR" altLang="fr-FR" sz="2000">
                <a:latin typeface="Times New Roman" panose="02020603050405020304" pitchFamily="18" charset="0"/>
                <a:cs typeface="Arial" panose="020B0604020202020204" pitchFamily="34" charset="0"/>
              </a:rPr>
              <a:t>Contact : pour toute remarque concernant ce document, merci d’envoyer un mail sur l’adresse suivante :</a:t>
            </a:r>
          </a:p>
          <a:p>
            <a:pPr algn="just">
              <a:spcBef>
                <a:spcPct val="0"/>
              </a:spcBef>
              <a:buFontTx/>
              <a:buNone/>
            </a:pPr>
            <a:endParaRPr lang="fr-FR" altLang="fr-FR" sz="2000">
              <a:latin typeface="Times New Roman" panose="02020603050405020304" pitchFamily="18" charset="0"/>
              <a:cs typeface="Arial" panose="020B0604020202020204" pitchFamily="34" charset="0"/>
            </a:endParaRPr>
          </a:p>
          <a:p>
            <a:pPr algn="ctr">
              <a:spcBef>
                <a:spcPct val="0"/>
              </a:spcBef>
              <a:buFontTx/>
              <a:buNone/>
            </a:pPr>
            <a:r>
              <a:rPr lang="fr-FR" altLang="fr-FR" sz="2000" b="1">
                <a:latin typeface="Times New Roman" panose="02020603050405020304" pitchFamily="18" charset="0"/>
                <a:cs typeface="Arial" panose="020B0604020202020204" pitchFamily="34" charset="0"/>
              </a:rPr>
              <a:t>gfor_jsp@sdmis.fr</a:t>
            </a:r>
            <a:endParaRPr lang="fr-FR" altLang="fr-FR" sz="2000">
              <a:latin typeface="Times New Roman" panose="02020603050405020304" pitchFamily="18" charset="0"/>
              <a:cs typeface="Arial" panose="020B0604020202020204" pitchFamily="34" charset="0"/>
            </a:endParaRPr>
          </a:p>
          <a:p>
            <a:pPr>
              <a:spcBef>
                <a:spcPct val="0"/>
              </a:spcBef>
              <a:buFontTx/>
              <a:buNone/>
            </a:pPr>
            <a:endParaRPr lang="fr-FR" altLang="fr-FR" sz="2000">
              <a:latin typeface="Times New Roman" panose="02020603050405020304" pitchFamily="18" charset="0"/>
              <a:cs typeface="Arial" panose="020B0604020202020204" pitchFamily="34" charset="0"/>
            </a:endParaRPr>
          </a:p>
        </p:txBody>
      </p:sp>
      <p:sp>
        <p:nvSpPr>
          <p:cNvPr id="28678" name="ZoneTexte 15">
            <a:extLst>
              <a:ext uri="{FF2B5EF4-FFF2-40B4-BE49-F238E27FC236}">
                <a16:creationId xmlns:a16="http://schemas.microsoft.com/office/drawing/2014/main" id="{7A713C20-6248-7D1C-5938-E4FAF00962A3}"/>
              </a:ext>
            </a:extLst>
          </p:cNvPr>
          <p:cNvSpPr txBox="1">
            <a:spLocks noChangeArrowheads="1"/>
          </p:cNvSpPr>
          <p:nvPr/>
        </p:nvSpPr>
        <p:spPr bwMode="auto">
          <a:xfrm>
            <a:off x="609600" y="2057400"/>
            <a:ext cx="34290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a:latin typeface="Times New Roman" panose="02020603050405020304" pitchFamily="18" charset="0"/>
              </a:rPr>
              <a:t>Définition </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Rôles </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Anatomie</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Atteintes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u numéro de diapositive 3">
            <a:extLst>
              <a:ext uri="{FF2B5EF4-FFF2-40B4-BE49-F238E27FC236}">
                <a16:creationId xmlns:a16="http://schemas.microsoft.com/office/drawing/2014/main" id="{6D4A3C01-ED67-8FFD-D9C6-F6E0F959C4E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8084AEB4-196E-4E32-BB0E-A762639B9066}" type="slidenum">
              <a:rPr lang="fr-FR" altLang="fr-FR" sz="1200">
                <a:solidFill>
                  <a:srgbClr val="898989"/>
                </a:solidFill>
              </a:rPr>
              <a:pPr>
                <a:spcBef>
                  <a:spcPct val="0"/>
                </a:spcBef>
                <a:buFontTx/>
                <a:buNone/>
              </a:pPr>
              <a:t>3</a:t>
            </a:fld>
            <a:endParaRPr lang="fr-FR" altLang="fr-FR" sz="1200">
              <a:solidFill>
                <a:srgbClr val="898989"/>
              </a:solidFill>
            </a:endParaRPr>
          </a:p>
        </p:txBody>
      </p:sp>
      <p:sp>
        <p:nvSpPr>
          <p:cNvPr id="5" name="Titre 8">
            <a:extLst>
              <a:ext uri="{FF2B5EF4-FFF2-40B4-BE49-F238E27FC236}">
                <a16:creationId xmlns:a16="http://schemas.microsoft.com/office/drawing/2014/main" id="{60A738B3-B8C8-09FA-5FBF-E2968781AE1A}"/>
              </a:ext>
            </a:extLst>
          </p:cNvPr>
          <p:cNvSpPr>
            <a:spLocks noGrp="1"/>
          </p:cNvSpPr>
          <p:nvPr>
            <p:ph type="title"/>
          </p:nvPr>
        </p:nvSpPr>
        <p:spPr>
          <a:xfrm>
            <a:off x="468313" y="274638"/>
            <a:ext cx="8389937" cy="939800"/>
          </a:xfrm>
        </p:spPr>
        <p:txBody>
          <a:bodyPr/>
          <a:lstStyle/>
          <a:p>
            <a:pPr eaLnBrk="1" hangingPunct="1">
              <a:defRPr/>
            </a:pPr>
            <a:r>
              <a:rPr lang="fr-FR" sz="4000" b="1" dirty="0">
                <a:solidFill>
                  <a:schemeClr val="accent6">
                    <a:lumMod val="50000"/>
                  </a:schemeClr>
                </a:solidFill>
              </a:rPr>
              <a:t>Définition</a:t>
            </a:r>
          </a:p>
        </p:txBody>
      </p:sp>
      <p:sp>
        <p:nvSpPr>
          <p:cNvPr id="5124" name="Rectangle 5">
            <a:extLst>
              <a:ext uri="{FF2B5EF4-FFF2-40B4-BE49-F238E27FC236}">
                <a16:creationId xmlns:a16="http://schemas.microsoft.com/office/drawing/2014/main" id="{033E1357-8219-06F9-2F92-3EDEE9CD4C41}"/>
              </a:ext>
            </a:extLst>
          </p:cNvPr>
          <p:cNvSpPr>
            <a:spLocks noChangeArrowheads="1"/>
          </p:cNvSpPr>
          <p:nvPr/>
        </p:nvSpPr>
        <p:spPr bwMode="auto">
          <a:xfrm>
            <a:off x="381000" y="1371600"/>
            <a:ext cx="8218488"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spcBef>
                <a:spcPct val="0"/>
              </a:spcBef>
              <a:spcAft>
                <a:spcPts val="800"/>
              </a:spcAft>
              <a:buFontTx/>
              <a:buNone/>
            </a:pP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Enveloppe externe du corps des vertébrés, la peau est l'organe le plus lourd (4 kg) et le plus étendu (2 m</a:t>
            </a:r>
            <a:r>
              <a:rPr lang="fr-FR" altLang="fr-FR" sz="20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Bef>
                <a:spcPct val="0"/>
              </a:spcBef>
              <a:spcAft>
                <a:spcPts val="800"/>
              </a:spcAft>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ct val="0"/>
              </a:spcBef>
              <a:spcAft>
                <a:spcPts val="800"/>
              </a:spcAft>
              <a:buFontTx/>
              <a:buNone/>
            </a:pP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Se poursuit sans interruption au niveau des orifices externes (nez, bouches, anus, …) par les muqueuses.</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125" name="Image 6" descr="peau-bébé">
            <a:extLst>
              <a:ext uri="{FF2B5EF4-FFF2-40B4-BE49-F238E27FC236}">
                <a16:creationId xmlns:a16="http://schemas.microsoft.com/office/drawing/2014/main" id="{F3AB4B17-981D-0B7B-5E95-C7384F3580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657600"/>
            <a:ext cx="4418013"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ce réservé du numéro de diapositive 3">
            <a:extLst>
              <a:ext uri="{FF2B5EF4-FFF2-40B4-BE49-F238E27FC236}">
                <a16:creationId xmlns:a16="http://schemas.microsoft.com/office/drawing/2014/main" id="{4A3EFF4C-B2DA-43D8-F42C-2E2DE5053E0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A23FE9A0-948F-4000-A3DC-C88B858DD1F7}" type="slidenum">
              <a:rPr lang="fr-FR" altLang="fr-FR" sz="1200">
                <a:solidFill>
                  <a:srgbClr val="898989"/>
                </a:solidFill>
              </a:rPr>
              <a:pPr>
                <a:spcBef>
                  <a:spcPct val="0"/>
                </a:spcBef>
                <a:buFontTx/>
                <a:buNone/>
              </a:pPr>
              <a:t>4</a:t>
            </a:fld>
            <a:endParaRPr lang="fr-FR" altLang="fr-FR" sz="1200">
              <a:solidFill>
                <a:srgbClr val="898989"/>
              </a:solidFill>
            </a:endParaRPr>
          </a:p>
        </p:txBody>
      </p:sp>
      <p:sp>
        <p:nvSpPr>
          <p:cNvPr id="5" name="Titre 8">
            <a:extLst>
              <a:ext uri="{FF2B5EF4-FFF2-40B4-BE49-F238E27FC236}">
                <a16:creationId xmlns:a16="http://schemas.microsoft.com/office/drawing/2014/main" id="{C6347BC9-CC40-8B50-003E-110DFF34722E}"/>
              </a:ext>
            </a:extLst>
          </p:cNvPr>
          <p:cNvSpPr>
            <a:spLocks noGrp="1"/>
          </p:cNvSpPr>
          <p:nvPr>
            <p:ph type="title"/>
          </p:nvPr>
        </p:nvSpPr>
        <p:spPr>
          <a:xfrm>
            <a:off x="468313" y="274638"/>
            <a:ext cx="8389937" cy="939800"/>
          </a:xfrm>
        </p:spPr>
        <p:txBody>
          <a:bodyPr/>
          <a:lstStyle/>
          <a:p>
            <a:pPr eaLnBrk="1" hangingPunct="1">
              <a:defRPr/>
            </a:pPr>
            <a:r>
              <a:rPr lang="fr-FR" sz="4000" b="1" dirty="0">
                <a:solidFill>
                  <a:schemeClr val="accent6">
                    <a:lumMod val="50000"/>
                  </a:schemeClr>
                </a:solidFill>
              </a:rPr>
              <a:t>Rôles</a:t>
            </a:r>
          </a:p>
        </p:txBody>
      </p:sp>
      <p:sp>
        <p:nvSpPr>
          <p:cNvPr id="6148" name="Rectangle 1">
            <a:extLst>
              <a:ext uri="{FF2B5EF4-FFF2-40B4-BE49-F238E27FC236}">
                <a16:creationId xmlns:a16="http://schemas.microsoft.com/office/drawing/2014/main" id="{464EA1B4-616A-DE71-C251-E76C382EF2DE}"/>
              </a:ext>
            </a:extLst>
          </p:cNvPr>
          <p:cNvSpPr>
            <a:spLocks noChangeArrowheads="1"/>
          </p:cNvSpPr>
          <p:nvPr/>
        </p:nvSpPr>
        <p:spPr bwMode="auto">
          <a:xfrm>
            <a:off x="323850" y="1341438"/>
            <a:ext cx="5597525"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spcBef>
                <a:spcPct val="0"/>
              </a:spcBef>
              <a:spcAft>
                <a:spcPts val="800"/>
              </a:spcAft>
              <a:buFontTx/>
              <a:buNone/>
            </a:pP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La peau a de multiples propriétés et fonctions :</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149" name="Rectangle 2">
            <a:extLst>
              <a:ext uri="{FF2B5EF4-FFF2-40B4-BE49-F238E27FC236}">
                <a16:creationId xmlns:a16="http://schemas.microsoft.com/office/drawing/2014/main" id="{1772284E-B416-B0CE-25CB-D31A1043BCE0}"/>
              </a:ext>
            </a:extLst>
          </p:cNvPr>
          <p:cNvSpPr>
            <a:spLocks noChangeArrowheads="1"/>
          </p:cNvSpPr>
          <p:nvPr/>
        </p:nvSpPr>
        <p:spPr bwMode="auto">
          <a:xfrm>
            <a:off x="468313" y="1879600"/>
            <a:ext cx="820102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spcAft>
                <a:spcPts val="800"/>
              </a:spcAft>
              <a:buFont typeface="Arial" panose="020B0604020202020204" pitchFamily="34" charset="0"/>
              <a:buChar char="-"/>
            </a:pP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Enveloppe protectrice contre les traumatismes, </a:t>
            </a:r>
            <a:r>
              <a:rPr lang="fr-FR" altLang="fr-FR" sz="2000">
                <a:latin typeface="Times New Roman" panose="02020603050405020304" pitchFamily="18" charset="0"/>
                <a:ea typeface="Calibri" panose="020F0502020204030204" pitchFamily="34" charset="0"/>
                <a:cs typeface="Times New Roman" panose="02020603050405020304" pitchFamily="18" charset="0"/>
              </a:rPr>
              <a:t>l</a:t>
            </a: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es microbes, </a:t>
            </a:r>
            <a:r>
              <a:rPr lang="fr-FR" altLang="fr-FR" sz="2000">
                <a:latin typeface="Times New Roman" panose="02020603050405020304" pitchFamily="18" charset="0"/>
                <a:ea typeface="Calibri" panose="020F0502020204030204" pitchFamily="34" charset="0"/>
                <a:cs typeface="Times New Roman" panose="02020603050405020304" pitchFamily="18" charset="0"/>
              </a:rPr>
              <a:t>l</a:t>
            </a: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es variations de température et les U.V.  </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150" name="Picture 6" descr="..\..\..\doc\PS\illusion-d-optique-de-danny-quirk-un-homme-retirant-la-peau-de-son-dos_112714_w620.jpg">
            <a:extLst>
              <a:ext uri="{FF2B5EF4-FFF2-40B4-BE49-F238E27FC236}">
                <a16:creationId xmlns:a16="http://schemas.microsoft.com/office/drawing/2014/main" id="{7CCCDCC3-3B81-844F-4A47-E2968A57B4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819400"/>
            <a:ext cx="2849563"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ce réservé du numéro de diapositive 3">
            <a:extLst>
              <a:ext uri="{FF2B5EF4-FFF2-40B4-BE49-F238E27FC236}">
                <a16:creationId xmlns:a16="http://schemas.microsoft.com/office/drawing/2014/main" id="{CDD88548-7950-AB59-E7D7-A824C0B35459}"/>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C638DF96-4CD3-47D0-9DE8-4DDA61451C3D}" type="slidenum">
              <a:rPr lang="fr-FR" altLang="fr-FR" sz="1200">
                <a:solidFill>
                  <a:srgbClr val="898989"/>
                </a:solidFill>
              </a:rPr>
              <a:pPr algn="r" eaLnBrk="1" hangingPunct="1">
                <a:spcBef>
                  <a:spcPct val="0"/>
                </a:spcBef>
                <a:buFontTx/>
                <a:buNone/>
              </a:pPr>
              <a:t>5</a:t>
            </a:fld>
            <a:endParaRPr lang="fr-FR" altLang="fr-FR" sz="1200">
              <a:solidFill>
                <a:srgbClr val="898989"/>
              </a:solidFill>
            </a:endParaRPr>
          </a:p>
        </p:txBody>
      </p:sp>
      <p:sp>
        <p:nvSpPr>
          <p:cNvPr id="5" name="Titre 8">
            <a:extLst>
              <a:ext uri="{FF2B5EF4-FFF2-40B4-BE49-F238E27FC236}">
                <a16:creationId xmlns:a16="http://schemas.microsoft.com/office/drawing/2014/main" id="{086A256C-22FC-4150-ADC3-CA2E003BEAC8}"/>
              </a:ext>
            </a:extLst>
          </p:cNvPr>
          <p:cNvSpPr>
            <a:spLocks noGrp="1"/>
          </p:cNvSpPr>
          <p:nvPr>
            <p:ph type="title" idx="4294967295"/>
          </p:nvPr>
        </p:nvSpPr>
        <p:spPr>
          <a:xfrm>
            <a:off x="468313" y="274638"/>
            <a:ext cx="8389937" cy="939800"/>
          </a:xfrm>
        </p:spPr>
        <p:txBody>
          <a:bodyPr/>
          <a:lstStyle/>
          <a:p>
            <a:pPr eaLnBrk="1" hangingPunct="1">
              <a:defRPr/>
            </a:pPr>
            <a:r>
              <a:rPr lang="fr-FR" sz="4000" b="1" dirty="0">
                <a:solidFill>
                  <a:schemeClr val="accent6">
                    <a:lumMod val="50000"/>
                  </a:schemeClr>
                </a:solidFill>
              </a:rPr>
              <a:t>Rôles</a:t>
            </a:r>
          </a:p>
        </p:txBody>
      </p:sp>
      <p:sp>
        <p:nvSpPr>
          <p:cNvPr id="7172" name="Rectangle 2">
            <a:extLst>
              <a:ext uri="{FF2B5EF4-FFF2-40B4-BE49-F238E27FC236}">
                <a16:creationId xmlns:a16="http://schemas.microsoft.com/office/drawing/2014/main" id="{D3A95E03-67C0-562F-455A-C9DFDA7C348C}"/>
              </a:ext>
            </a:extLst>
          </p:cNvPr>
          <p:cNvSpPr>
            <a:spLocks noChangeArrowheads="1"/>
          </p:cNvSpPr>
          <p:nvPr/>
        </p:nvSpPr>
        <p:spPr bwMode="auto">
          <a:xfrm>
            <a:off x="457200" y="1524000"/>
            <a:ext cx="8201025"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spcAft>
                <a:spcPts val="800"/>
              </a:spcAft>
              <a:buFont typeface="Arial" panose="020B0604020202020204" pitchFamily="34" charset="0"/>
              <a:buChar char="-"/>
            </a:pP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Rôle nutritionnel pour la respiration cutanée (perspiration), la sécrétion sudorale (sueurs), la réserve graisseuse et l’absorption transcutanée (mode d'action des pommades).</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173" name="Picture 7" descr="C:\Documents and Settings\Philippe\Mes documents\JSP SDMIS\Dématérialisation\doc\PS\Secourisme\imagesCA336BDY.jpg">
            <a:extLst>
              <a:ext uri="{FF2B5EF4-FFF2-40B4-BE49-F238E27FC236}">
                <a16:creationId xmlns:a16="http://schemas.microsoft.com/office/drawing/2014/main" id="{7FAAD5DB-18BC-D65F-1180-70D734303A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667000"/>
            <a:ext cx="5105400" cy="33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numéro de diapositive 3">
            <a:extLst>
              <a:ext uri="{FF2B5EF4-FFF2-40B4-BE49-F238E27FC236}">
                <a16:creationId xmlns:a16="http://schemas.microsoft.com/office/drawing/2014/main" id="{6F7127CC-32D9-151F-1462-E84F703AC97D}"/>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82C1F7E0-6A8B-4F4C-AC3B-C062C44EF52A}" type="slidenum">
              <a:rPr lang="fr-FR" altLang="fr-FR" sz="1200">
                <a:solidFill>
                  <a:srgbClr val="898989"/>
                </a:solidFill>
              </a:rPr>
              <a:pPr algn="r" eaLnBrk="1" hangingPunct="1">
                <a:spcBef>
                  <a:spcPct val="0"/>
                </a:spcBef>
                <a:buFontTx/>
                <a:buNone/>
              </a:pPr>
              <a:t>6</a:t>
            </a:fld>
            <a:endParaRPr lang="fr-FR" altLang="fr-FR" sz="1200">
              <a:solidFill>
                <a:srgbClr val="898989"/>
              </a:solidFill>
            </a:endParaRPr>
          </a:p>
        </p:txBody>
      </p:sp>
      <p:sp>
        <p:nvSpPr>
          <p:cNvPr id="5" name="Titre 8">
            <a:extLst>
              <a:ext uri="{FF2B5EF4-FFF2-40B4-BE49-F238E27FC236}">
                <a16:creationId xmlns:a16="http://schemas.microsoft.com/office/drawing/2014/main" id="{7C9745B9-7E7D-9909-5FB6-EC9416731894}"/>
              </a:ext>
            </a:extLst>
          </p:cNvPr>
          <p:cNvSpPr>
            <a:spLocks noGrp="1"/>
          </p:cNvSpPr>
          <p:nvPr>
            <p:ph type="title" idx="4294967295"/>
          </p:nvPr>
        </p:nvSpPr>
        <p:spPr>
          <a:xfrm>
            <a:off x="468313" y="274638"/>
            <a:ext cx="8389937" cy="939800"/>
          </a:xfrm>
        </p:spPr>
        <p:txBody>
          <a:bodyPr/>
          <a:lstStyle/>
          <a:p>
            <a:pPr eaLnBrk="1" hangingPunct="1">
              <a:defRPr/>
            </a:pPr>
            <a:r>
              <a:rPr lang="fr-FR" sz="4000" b="1" dirty="0">
                <a:solidFill>
                  <a:schemeClr val="accent6">
                    <a:lumMod val="50000"/>
                  </a:schemeClr>
                </a:solidFill>
              </a:rPr>
              <a:t>Rôles</a:t>
            </a:r>
          </a:p>
        </p:txBody>
      </p:sp>
      <p:sp>
        <p:nvSpPr>
          <p:cNvPr id="8196" name="Rectangle 2">
            <a:extLst>
              <a:ext uri="{FF2B5EF4-FFF2-40B4-BE49-F238E27FC236}">
                <a16:creationId xmlns:a16="http://schemas.microsoft.com/office/drawing/2014/main" id="{D43ADDC3-F4DE-C331-76F9-5F407AD86E90}"/>
              </a:ext>
            </a:extLst>
          </p:cNvPr>
          <p:cNvSpPr>
            <a:spLocks noChangeArrowheads="1"/>
          </p:cNvSpPr>
          <p:nvPr/>
        </p:nvSpPr>
        <p:spPr bwMode="auto">
          <a:xfrm>
            <a:off x="457200" y="1447800"/>
            <a:ext cx="8201025"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Char char="•"/>
            </a:pP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Organe du toucher : la peau envoie des influx vers le cortex cérébral, influx qui donneront naissance à des sensations tactiles, thermiques ou douloureuses.</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197" name="Picture 6" descr="LES-EX~1">
            <a:extLst>
              <a:ext uri="{FF2B5EF4-FFF2-40B4-BE49-F238E27FC236}">
                <a16:creationId xmlns:a16="http://schemas.microsoft.com/office/drawing/2014/main" id="{4B4DBEEB-37D0-1E7D-4A88-1560482B45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895600"/>
            <a:ext cx="464820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u numéro de diapositive 3">
            <a:extLst>
              <a:ext uri="{FF2B5EF4-FFF2-40B4-BE49-F238E27FC236}">
                <a16:creationId xmlns:a16="http://schemas.microsoft.com/office/drawing/2014/main" id="{A4D3C807-C92A-C24B-B4AA-B79422B7A3F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F63D4947-57DA-48FB-AA55-9E62F5502183}" type="slidenum">
              <a:rPr lang="fr-FR" altLang="fr-FR" sz="1200">
                <a:solidFill>
                  <a:srgbClr val="898989"/>
                </a:solidFill>
              </a:rPr>
              <a:pPr>
                <a:spcBef>
                  <a:spcPct val="0"/>
                </a:spcBef>
                <a:buFontTx/>
                <a:buNone/>
              </a:pPr>
              <a:t>7</a:t>
            </a:fld>
            <a:endParaRPr lang="fr-FR" altLang="fr-FR" sz="1200">
              <a:solidFill>
                <a:srgbClr val="898989"/>
              </a:solidFill>
            </a:endParaRPr>
          </a:p>
        </p:txBody>
      </p:sp>
      <p:sp>
        <p:nvSpPr>
          <p:cNvPr id="5" name="Titre 8">
            <a:extLst>
              <a:ext uri="{FF2B5EF4-FFF2-40B4-BE49-F238E27FC236}">
                <a16:creationId xmlns:a16="http://schemas.microsoft.com/office/drawing/2014/main" id="{E31FEE29-494C-8CC4-9034-157AA78252BD}"/>
              </a:ext>
            </a:extLst>
          </p:cNvPr>
          <p:cNvSpPr>
            <a:spLocks noGrp="1"/>
          </p:cNvSpPr>
          <p:nvPr>
            <p:ph type="title"/>
          </p:nvPr>
        </p:nvSpPr>
        <p:spPr>
          <a:xfrm>
            <a:off x="468313" y="274638"/>
            <a:ext cx="8389937" cy="939800"/>
          </a:xfrm>
        </p:spPr>
        <p:txBody>
          <a:bodyPr/>
          <a:lstStyle/>
          <a:p>
            <a:pPr eaLnBrk="1" hangingPunct="1">
              <a:defRPr/>
            </a:pPr>
            <a:r>
              <a:rPr lang="fr-FR" sz="4000" b="1" dirty="0">
                <a:solidFill>
                  <a:schemeClr val="accent6">
                    <a:lumMod val="50000"/>
                  </a:schemeClr>
                </a:solidFill>
              </a:rPr>
              <a:t>Anatomie</a:t>
            </a:r>
          </a:p>
        </p:txBody>
      </p:sp>
      <p:pic>
        <p:nvPicPr>
          <p:cNvPr id="9220" name="Picture 6" descr="imagesCAA2DQA6">
            <a:extLst>
              <a:ext uri="{FF2B5EF4-FFF2-40B4-BE49-F238E27FC236}">
                <a16:creationId xmlns:a16="http://schemas.microsoft.com/office/drawing/2014/main" id="{023D4D71-BC11-F11B-73F9-EB152FF2C4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371600"/>
            <a:ext cx="375602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u numéro de diapositive 3">
            <a:extLst>
              <a:ext uri="{FF2B5EF4-FFF2-40B4-BE49-F238E27FC236}">
                <a16:creationId xmlns:a16="http://schemas.microsoft.com/office/drawing/2014/main" id="{2277BA22-BBEE-33BE-4022-A2BCCB083BE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B6A4D9E5-650A-4E82-A027-AC45FCFC0D8E}" type="slidenum">
              <a:rPr lang="fr-FR" altLang="fr-FR" sz="1200">
                <a:solidFill>
                  <a:srgbClr val="898989"/>
                </a:solidFill>
              </a:rPr>
              <a:pPr>
                <a:spcBef>
                  <a:spcPct val="0"/>
                </a:spcBef>
                <a:buFontTx/>
                <a:buNone/>
              </a:pPr>
              <a:t>8</a:t>
            </a:fld>
            <a:endParaRPr lang="fr-FR" altLang="fr-FR" sz="1200">
              <a:solidFill>
                <a:srgbClr val="898989"/>
              </a:solidFill>
            </a:endParaRPr>
          </a:p>
        </p:txBody>
      </p:sp>
      <p:sp>
        <p:nvSpPr>
          <p:cNvPr id="5" name="Titre 8">
            <a:extLst>
              <a:ext uri="{FF2B5EF4-FFF2-40B4-BE49-F238E27FC236}">
                <a16:creationId xmlns:a16="http://schemas.microsoft.com/office/drawing/2014/main" id="{45638E62-A723-0D02-1FA5-983922778BE5}"/>
              </a:ext>
            </a:extLst>
          </p:cNvPr>
          <p:cNvSpPr>
            <a:spLocks noGrp="1"/>
          </p:cNvSpPr>
          <p:nvPr>
            <p:ph type="title"/>
          </p:nvPr>
        </p:nvSpPr>
        <p:spPr>
          <a:xfrm>
            <a:off x="468313" y="274638"/>
            <a:ext cx="8389937" cy="939800"/>
          </a:xfrm>
        </p:spPr>
        <p:txBody>
          <a:bodyPr/>
          <a:lstStyle/>
          <a:p>
            <a:pPr eaLnBrk="1" hangingPunct="1">
              <a:defRPr/>
            </a:pPr>
            <a:r>
              <a:rPr lang="fr-FR" sz="4000" b="1" dirty="0">
                <a:solidFill>
                  <a:schemeClr val="accent6">
                    <a:lumMod val="50000"/>
                  </a:schemeClr>
                </a:solidFill>
              </a:rPr>
              <a:t>Anatomie</a:t>
            </a:r>
          </a:p>
        </p:txBody>
      </p:sp>
      <p:sp>
        <p:nvSpPr>
          <p:cNvPr id="10244" name="Rectangle 1">
            <a:extLst>
              <a:ext uri="{FF2B5EF4-FFF2-40B4-BE49-F238E27FC236}">
                <a16:creationId xmlns:a16="http://schemas.microsoft.com/office/drawing/2014/main" id="{B3D46FD3-1695-CFF6-0DA3-F86399626F38}"/>
              </a:ext>
            </a:extLst>
          </p:cNvPr>
          <p:cNvSpPr>
            <a:spLocks noChangeArrowheads="1"/>
          </p:cNvSpPr>
          <p:nvPr/>
        </p:nvSpPr>
        <p:spPr bwMode="auto">
          <a:xfrm>
            <a:off x="381000" y="1295400"/>
            <a:ext cx="6985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spcBef>
                <a:spcPct val="0"/>
              </a:spcBef>
              <a:spcAft>
                <a:spcPts val="800"/>
              </a:spcAft>
              <a:buFontTx/>
              <a:buChar char="-"/>
            </a:pPr>
            <a:r>
              <a:rPr lang="fr-FR" altLang="fr-FR" sz="2000" b="1" u="sng">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L‘épiderme :</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spcBef>
                <a:spcPct val="0"/>
              </a:spcBef>
              <a:buFontTx/>
              <a:buNone/>
            </a:pP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Constitué par un épithélium stratifié où l'on peut distinguer :</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245" name="Picture 8" descr="épithélium stratifié">
            <a:extLst>
              <a:ext uri="{FF2B5EF4-FFF2-40B4-BE49-F238E27FC236}">
                <a16:creationId xmlns:a16="http://schemas.microsoft.com/office/drawing/2014/main" id="{E3B6DDF0-14C9-E17E-C9D3-7486F1F632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7256" b="7700"/>
          <a:stretch>
            <a:fillRect/>
          </a:stretch>
        </p:blipFill>
        <p:spPr bwMode="auto">
          <a:xfrm>
            <a:off x="1187450" y="2276475"/>
            <a:ext cx="5894388"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u numéro de diapositive 3">
            <a:extLst>
              <a:ext uri="{FF2B5EF4-FFF2-40B4-BE49-F238E27FC236}">
                <a16:creationId xmlns:a16="http://schemas.microsoft.com/office/drawing/2014/main" id="{431FEB68-8FF6-88BC-8FA5-44B72090F6A1}"/>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DCD4698F-B1E4-4CDC-9A65-665A0F1E5FB3}" type="slidenum">
              <a:rPr lang="fr-FR" altLang="fr-FR" sz="1200">
                <a:solidFill>
                  <a:srgbClr val="898989"/>
                </a:solidFill>
              </a:rPr>
              <a:pPr algn="r" eaLnBrk="1" hangingPunct="1">
                <a:spcBef>
                  <a:spcPct val="0"/>
                </a:spcBef>
                <a:buFontTx/>
                <a:buNone/>
              </a:pPr>
              <a:t>9</a:t>
            </a:fld>
            <a:endParaRPr lang="fr-FR" altLang="fr-FR" sz="1200">
              <a:solidFill>
                <a:srgbClr val="898989"/>
              </a:solidFill>
            </a:endParaRPr>
          </a:p>
        </p:txBody>
      </p:sp>
      <p:sp>
        <p:nvSpPr>
          <p:cNvPr id="5" name="Titre 8">
            <a:extLst>
              <a:ext uri="{FF2B5EF4-FFF2-40B4-BE49-F238E27FC236}">
                <a16:creationId xmlns:a16="http://schemas.microsoft.com/office/drawing/2014/main" id="{65959DA6-72F0-D6C0-074F-24E16C34D708}"/>
              </a:ext>
            </a:extLst>
          </p:cNvPr>
          <p:cNvSpPr>
            <a:spLocks noGrp="1"/>
          </p:cNvSpPr>
          <p:nvPr>
            <p:ph type="title" idx="4294967295"/>
          </p:nvPr>
        </p:nvSpPr>
        <p:spPr>
          <a:xfrm>
            <a:off x="468313" y="274638"/>
            <a:ext cx="8389937" cy="939800"/>
          </a:xfrm>
        </p:spPr>
        <p:txBody>
          <a:bodyPr/>
          <a:lstStyle/>
          <a:p>
            <a:pPr eaLnBrk="1" hangingPunct="1">
              <a:defRPr/>
            </a:pPr>
            <a:r>
              <a:rPr lang="fr-FR" sz="4000" b="1" dirty="0">
                <a:solidFill>
                  <a:schemeClr val="accent6">
                    <a:lumMod val="50000"/>
                  </a:schemeClr>
                </a:solidFill>
              </a:rPr>
              <a:t>Anatomie</a:t>
            </a:r>
          </a:p>
        </p:txBody>
      </p:sp>
      <p:sp>
        <p:nvSpPr>
          <p:cNvPr id="11268" name="Rectangle 1">
            <a:extLst>
              <a:ext uri="{FF2B5EF4-FFF2-40B4-BE49-F238E27FC236}">
                <a16:creationId xmlns:a16="http://schemas.microsoft.com/office/drawing/2014/main" id="{91681371-532B-957A-ED80-71F03C019902}"/>
              </a:ext>
            </a:extLst>
          </p:cNvPr>
          <p:cNvSpPr>
            <a:spLocks noChangeArrowheads="1"/>
          </p:cNvSpPr>
          <p:nvPr/>
        </p:nvSpPr>
        <p:spPr bwMode="auto">
          <a:xfrm>
            <a:off x="381000" y="1295400"/>
            <a:ext cx="6985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spcBef>
                <a:spcPct val="0"/>
              </a:spcBef>
              <a:spcAft>
                <a:spcPts val="800"/>
              </a:spcAft>
              <a:buFontTx/>
              <a:buChar char="-"/>
            </a:pPr>
            <a:r>
              <a:rPr lang="fr-FR" altLang="fr-FR" sz="2000" b="1" u="sng">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L‘épiderme :</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269" name="Rectangle 2">
            <a:extLst>
              <a:ext uri="{FF2B5EF4-FFF2-40B4-BE49-F238E27FC236}">
                <a16:creationId xmlns:a16="http://schemas.microsoft.com/office/drawing/2014/main" id="{E8FDEB1A-F2D9-8B54-8750-B5BF95084CC6}"/>
              </a:ext>
            </a:extLst>
          </p:cNvPr>
          <p:cNvSpPr>
            <a:spLocks noChangeArrowheads="1"/>
          </p:cNvSpPr>
          <p:nvPr/>
        </p:nvSpPr>
        <p:spPr bwMode="auto">
          <a:xfrm>
            <a:off x="457200" y="1905000"/>
            <a:ext cx="7924800"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spcAft>
                <a:spcPts val="800"/>
              </a:spcAft>
              <a:buFont typeface="Arial" panose="020B0604020202020204" pitchFamily="34" charset="0"/>
              <a:buChar char="-"/>
            </a:pPr>
            <a:r>
              <a:rPr lang="fr-FR" altLang="fr-FR" sz="20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Une couche superficielle : </a:t>
            </a: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(couche cornée), faite de cellules mortes, aplaties, remplies de kératine et régulièrement ordonnées comme des écailles, qui forment une véritable barrière. </a:t>
            </a:r>
          </a:p>
        </p:txBody>
      </p:sp>
      <p:pic>
        <p:nvPicPr>
          <p:cNvPr id="11270" name="Picture 6" descr="paume de main grossie">
            <a:extLst>
              <a:ext uri="{FF2B5EF4-FFF2-40B4-BE49-F238E27FC236}">
                <a16:creationId xmlns:a16="http://schemas.microsoft.com/office/drawing/2014/main" id="{2E6AFD48-E605-9C62-D933-23F59A4B43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3124200"/>
            <a:ext cx="3657600" cy="300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GCC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DIS">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Aquatique</Template>
  <TotalTime>453</TotalTime>
  <Words>1015</Words>
  <Application>Microsoft Office PowerPoint</Application>
  <PresentationFormat>Affichage à l'écran (4:3)</PresentationFormat>
  <Paragraphs>151</Paragraphs>
  <Slides>26</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26</vt:i4>
      </vt:variant>
    </vt:vector>
  </HeadingPairs>
  <TitlesOfParts>
    <vt:vector size="32" baseType="lpstr">
      <vt:lpstr>Arial</vt:lpstr>
      <vt:lpstr>Myriad Pro</vt:lpstr>
      <vt:lpstr>Calibri</vt:lpstr>
      <vt:lpstr>Times New Roman</vt:lpstr>
      <vt:lpstr>Wingdings</vt:lpstr>
      <vt:lpstr>GCCAR</vt:lpstr>
      <vt:lpstr>LA PEAU</vt:lpstr>
      <vt:lpstr>La peau</vt:lpstr>
      <vt:lpstr>Définition</vt:lpstr>
      <vt:lpstr>Rôles</vt:lpstr>
      <vt:lpstr>Rôles</vt:lpstr>
      <vt:lpstr>Rôles</vt:lpstr>
      <vt:lpstr>Anatomie</vt:lpstr>
      <vt:lpstr>Anatomie</vt:lpstr>
      <vt:lpstr>Anatomie</vt:lpstr>
      <vt:lpstr>Anatomie</vt:lpstr>
      <vt:lpstr>Anatomie</vt:lpstr>
      <vt:lpstr>Anatomie</vt:lpstr>
      <vt:lpstr>Anatomie</vt:lpstr>
      <vt:lpstr>Anatomie</vt:lpstr>
      <vt:lpstr>Anatomie</vt:lpstr>
      <vt:lpstr>Anatomie</vt:lpstr>
      <vt:lpstr>Anatomie</vt:lpstr>
      <vt:lpstr>Anatomie</vt:lpstr>
      <vt:lpstr>Anatomie</vt:lpstr>
      <vt:lpstr>Anatomie</vt:lpstr>
      <vt:lpstr>Anatomie</vt:lpstr>
      <vt:lpstr>Anatomie</vt:lpstr>
      <vt:lpstr>Anatomie</vt:lpstr>
      <vt:lpstr>Anatomie</vt:lpstr>
      <vt:lpstr>Pathologie</vt:lpstr>
      <vt:lpstr>Conclusion</vt:lpstr>
    </vt:vector>
  </TitlesOfParts>
  <Company>SDIS du Rhône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MUSSARD Vincent</dc:creator>
  <cp:lastModifiedBy>daniel rosique</cp:lastModifiedBy>
  <cp:revision>32</cp:revision>
  <cp:lastPrinted>2015-08-06T08:01:37Z</cp:lastPrinted>
  <dcterms:created xsi:type="dcterms:W3CDTF">2015-08-05T10:19:35Z</dcterms:created>
  <dcterms:modified xsi:type="dcterms:W3CDTF">2025-01-14T16:21:12Z</dcterms:modified>
</cp:coreProperties>
</file>