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84" r:id="rId3"/>
    <p:sldId id="291" r:id="rId4"/>
    <p:sldId id="280" r:id="rId5"/>
    <p:sldId id="289" r:id="rId6"/>
    <p:sldId id="292" r:id="rId7"/>
    <p:sldId id="281" r:id="rId8"/>
    <p:sldId id="288" r:id="rId9"/>
    <p:sldId id="290" r:id="rId10"/>
    <p:sldId id="293" r:id="rId11"/>
    <p:sldId id="282" r:id="rId12"/>
    <p:sldId id="283" r:id="rId13"/>
    <p:sldId id="304" r:id="rId14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653" autoAdjust="0"/>
  </p:normalViewPr>
  <p:slideViewPr>
    <p:cSldViewPr>
      <p:cViewPr varScale="1">
        <p:scale>
          <a:sx n="70" d="100"/>
          <a:sy n="70" d="100"/>
        </p:scale>
        <p:origin x="-6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0992D2C-83F7-E38E-B67A-2F1C9FCEA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2ED5733-A251-7C9B-DF5F-CB39ED1964D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30B55EA-F051-423B-BD1D-E966702636FC}" type="datetimeFigureOut">
              <a:rPr lang="fr-FR"/>
              <a:pPr>
                <a:defRPr/>
              </a:pPr>
              <a:t>16/01/2025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38A8C1CB-2A69-D344-3DA7-0633994117F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D5ED793D-2E93-048F-923A-7C7F5A2F1E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34B793-AC4C-DD13-49AF-98864B1BB2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957B70-8A87-0D90-6744-BA3555D34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23B3048-3F07-4F28-83B0-D166286BEDE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D3EBB35-012F-7E28-DFF8-1787D11D7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30222-3F77-4933-9BFF-AE823600EA1F}" type="datetime1">
              <a:rPr lang="fr-FR"/>
              <a:pPr>
                <a:defRPr/>
              </a:pPr>
              <a:t>16/01/2025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F3562B-5CE7-1C0C-2091-4718ECCEA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7CD454-9DB9-DDEA-30AA-FBA973246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75250-B648-4F57-9CA2-79F87A14AE3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11630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01A4C4-179A-E449-466F-C8467B71F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245FA-F515-4A6F-BC47-437155038D28}" type="datetime1">
              <a:rPr lang="fr-FR"/>
              <a:pPr>
                <a:defRPr/>
              </a:pPr>
              <a:t>16/01/2025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13103A-2B2E-B0AB-672B-4FDD601FF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134FFF-3FC7-B62D-507D-FC94250A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FC006-C6C3-4F6D-96B9-696BB282C96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8323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7B020F-DBD7-8113-4113-F29F5D31B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98686-3646-4964-BC0E-E88EF564049B}" type="datetime1">
              <a:rPr lang="fr-FR"/>
              <a:pPr>
                <a:defRPr/>
              </a:pPr>
              <a:t>16/01/2025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F1905B-45C4-0B6A-8AEA-4ED7EC7EE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7B3F5A-F6B3-3123-05DA-20966291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C3D1A-0E8B-4F68-83AE-A5A914F7DB1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39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6FABFD-52D0-9399-A4A4-67910A421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81525-385B-475A-9C09-A34A7A4FBD95}" type="datetime1">
              <a:rPr lang="fr-FR"/>
              <a:pPr>
                <a:defRPr/>
              </a:pPr>
              <a:t>16/01/2025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786E7E-3DA2-DB73-ECD3-EFC1CDA8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F4D06B-B9ED-6F22-9C71-5139E7974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0C3654-2980-45D2-8447-668EB311E28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033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880AB4-4BD7-21CE-4D1E-E7412B2E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C9AF5-2159-46F4-861C-A29C4698CFAC}" type="datetime1">
              <a:rPr lang="fr-FR"/>
              <a:pPr>
                <a:defRPr/>
              </a:pPr>
              <a:t>16/01/2025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42311D-4952-0750-4706-E92DBB78B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BB5C82-0843-5E25-B065-462314C9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6109F-F94A-4449-A3ED-B971EA67A26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15935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CA7FB86-7105-5798-49E9-8F7C60E30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5E0E0-232C-481C-A87C-1B86B2551F1A}" type="datetime1">
              <a:rPr lang="fr-FR"/>
              <a:pPr>
                <a:defRPr/>
              </a:pPr>
              <a:t>16/01/2025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D0DA8BD-7635-8DE3-92D1-CEF161751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791BE9C5-79EF-AE7E-F7D4-54100ADCE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D0D3B-E9A4-487A-A92F-620D0C63701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716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DFE0DF0-916B-2BAA-E59B-896ECDC3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3361D-5108-4648-84C5-3017578D2249}" type="datetime1">
              <a:rPr lang="fr-FR"/>
              <a:pPr>
                <a:defRPr/>
              </a:pPr>
              <a:t>16/01/2025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99C04D74-E3C2-C265-1A11-9E8927709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55CECE8D-F71A-4688-8341-4AFB160A4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43BE7-D136-42E1-A254-AFD9F20FD03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121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A7982F4C-230E-5776-2AFF-5A6E5CD2E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9B5BC-D14D-4478-AF87-0C4178E1F349}" type="datetime1">
              <a:rPr lang="fr-FR"/>
              <a:pPr>
                <a:defRPr/>
              </a:pPr>
              <a:t>16/01/2025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AF36D3C6-4341-B345-14F4-005D8C30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FBC052CE-1AC6-4D5C-C51F-A28A7F4CF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F9C47-5DA0-44BA-AB56-1D89EA998FB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551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FAA1941D-3439-451E-5AD7-72D9D082C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26F15-D6F7-4B22-B846-FE4C2E26D13D}" type="datetime1">
              <a:rPr lang="fr-FR"/>
              <a:pPr>
                <a:defRPr/>
              </a:pPr>
              <a:t>16/01/2025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DC721F3C-EEC5-EF5D-9E28-26FB79E62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9D4D382A-3747-A082-8EF5-C86BC87B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4184E-F230-46E9-B558-F245D4D6C5D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2675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0657384-2EE6-896B-D4CA-C56CEBFA2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85F39-6536-4896-A099-5EA93D3EF534}" type="datetime1">
              <a:rPr lang="fr-FR"/>
              <a:pPr>
                <a:defRPr/>
              </a:pPr>
              <a:t>16/01/2025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ED07F5D7-B1C0-1480-0345-5136D78C0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B6D0232-EB21-24C9-4165-215489CB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466A4-0572-4A6C-ABDF-11F11254FB6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6356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4AC1861-856C-7F8F-8F23-9E2AE7193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179D0-659F-41F0-9280-E5202E242AF4}" type="datetime1">
              <a:rPr lang="fr-FR"/>
              <a:pPr>
                <a:defRPr/>
              </a:pPr>
              <a:t>16/01/2025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7DAB99C-D761-21CF-2837-DB7F5C18A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E51CBAD-63FA-0D84-285B-CD171DAD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B6814-EFF4-4261-9448-4BE5EA5CE05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0001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A91D36C0-9A62-BAE4-01EA-F70292D6001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2DE30867-A662-85BD-3A2F-E059FD4CA5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6DAFC8-2217-EFA7-44D6-C90239ABD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0A1C8D-DCCE-4983-B733-16BA33CBFE0A}" type="datetime1">
              <a:rPr lang="fr-FR"/>
              <a:pPr>
                <a:defRPr/>
              </a:pPr>
              <a:t>16/01/2025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6BC54BB-6522-FCA4-DD96-10AAEDDB4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085959-8C72-ADC1-B363-F232849700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 panose="020B0503030403020204" pitchFamily="34" charset="0"/>
              </a:defRPr>
            </a:lvl1pPr>
          </a:lstStyle>
          <a:p>
            <a:fld id="{69F84E36-2DB5-4EEB-9314-7341641DD3F7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E5FCFC81-3A55-5F52-A2C5-CC31607B0EF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Chasse aux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AC88CE73-F374-93A3-FFE0-231DE8735F2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5215863-E073-4216-834B-2B3458C16B4B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1508" name="Rectangle 1">
            <a:extLst>
              <a:ext uri="{FF2B5EF4-FFF2-40B4-BE49-F238E27FC236}">
                <a16:creationId xmlns:a16="http://schemas.microsoft.com/office/drawing/2014/main" id="{6029CB66-B972-170A-66FF-7FA8D48CE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Cuisine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10" name="Rectangle 1030">
            <a:extLst>
              <a:ext uri="{FF2B5EF4-FFF2-40B4-BE49-F238E27FC236}">
                <a16:creationId xmlns:a16="http://schemas.microsoft.com/office/drawing/2014/main" id="{9795EFA2-C35A-568D-248B-4DAC023E7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1509" name="Picture 1029">
            <a:extLst>
              <a:ext uri="{FF2B5EF4-FFF2-40B4-BE49-F238E27FC236}">
                <a16:creationId xmlns:a16="http://schemas.microsoft.com/office/drawing/2014/main" id="{8C14E583-4601-19E1-96C4-84EFDE459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t="25264" r="12614" b="20245"/>
          <a:stretch>
            <a:fillRect/>
          </a:stretch>
        </p:blipFill>
        <p:spPr bwMode="auto">
          <a:xfrm>
            <a:off x="1981200" y="1295400"/>
            <a:ext cx="5257800" cy="497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193167E6-9BF7-046A-0D1C-AADE36743E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Chasse aux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41B173D1-4703-F81C-C9D9-F455139325FB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17FCE85-852A-4BA7-9CA3-5146AC4278F8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10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8916" name="Rectangle 1">
            <a:extLst>
              <a:ext uri="{FF2B5EF4-FFF2-40B4-BE49-F238E27FC236}">
                <a16:creationId xmlns:a16="http://schemas.microsoft.com/office/drawing/2014/main" id="{6B12A4F8-7961-3E15-E8FC-BC71E7A1E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Chambre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54509022-EB90-236A-1963-4C1404E06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BF5F8AFC-19A7-8F9B-8BC0-B92A7DE56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561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38918" name="Picture 6">
            <a:extLst>
              <a:ext uri="{FF2B5EF4-FFF2-40B4-BE49-F238E27FC236}">
                <a16:creationId xmlns:a16="http://schemas.microsoft.com/office/drawing/2014/main" id="{0C4280EE-1428-5496-74DA-C02F762B2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371600"/>
            <a:ext cx="5953125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D1382675-BF16-9470-3262-CBD93718882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Chasse aux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805F3290-B512-69DA-59FB-78A40E7FDADB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284A351-B323-4584-BFC1-560E56D3B836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11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7652" name="Rectangle 1">
            <a:extLst>
              <a:ext uri="{FF2B5EF4-FFF2-40B4-BE49-F238E27FC236}">
                <a16:creationId xmlns:a16="http://schemas.microsoft.com/office/drawing/2014/main" id="{9330A392-91DA-F116-250F-D24AE0DD4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Garage </a:t>
            </a:r>
          </a:p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Atelier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F05A8529-5E83-5041-7CC1-9DBAF7AB9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7654" name="Picture 6">
            <a:extLst>
              <a:ext uri="{FF2B5EF4-FFF2-40B4-BE49-F238E27FC236}">
                <a16:creationId xmlns:a16="http://schemas.microsoft.com/office/drawing/2014/main" id="{112BB9C4-CF83-100C-63D8-CB69452E8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6"/>
          <a:stretch>
            <a:fillRect/>
          </a:stretch>
        </p:blipFill>
        <p:spPr bwMode="auto">
          <a:xfrm>
            <a:off x="1676400" y="1219200"/>
            <a:ext cx="7239000" cy="495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620D8B8C-31B1-4E3D-94F2-1EABE42101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Chasse aux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6D95D3FD-1A1F-FA1C-4706-ADC6BDE1D9DC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666EFAD-2CC9-4DBB-8824-EC49F16A9ED9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8676" name="Rectangle 1">
            <a:extLst>
              <a:ext uri="{FF2B5EF4-FFF2-40B4-BE49-F238E27FC236}">
                <a16:creationId xmlns:a16="http://schemas.microsoft.com/office/drawing/2014/main" id="{2ECC04B5-3878-42E0-F393-E50FB5425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Jardin – terrasse 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3350E242-9659-C1A4-8FBE-E5303FC91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9345D2BC-5781-A0DE-A0C4-D39FBBC054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4188" y="2109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8678" name="Picture 6">
            <a:extLst>
              <a:ext uri="{FF2B5EF4-FFF2-40B4-BE49-F238E27FC236}">
                <a16:creationId xmlns:a16="http://schemas.microsoft.com/office/drawing/2014/main" id="{4D23053B-ECB6-81C8-1ECF-EA455B434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8" t="43387" r="4712" b="32574"/>
          <a:stretch>
            <a:fillRect/>
          </a:stretch>
        </p:blipFill>
        <p:spPr bwMode="auto">
          <a:xfrm>
            <a:off x="2590800" y="1219200"/>
            <a:ext cx="5791200" cy="49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6B7DD7F3-CEDB-413C-9D00-5AC61DD166C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Chasse aux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CF879B21-C3EA-56A9-CEBF-1A096A6EF197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1F7BC16-6AA3-48A4-A2F1-5BD70F5D822E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13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50180" name="Rectangle 1">
            <a:extLst>
              <a:ext uri="{FF2B5EF4-FFF2-40B4-BE49-F238E27FC236}">
                <a16:creationId xmlns:a16="http://schemas.microsoft.com/office/drawing/2014/main" id="{A7E1C27B-0494-35C5-7264-806B6BDEE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Extérieur 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0A87B87A-31DE-96C3-40F0-9C7E637F4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4B02314E-6D6F-459B-9E4C-7AC70A232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675" y="561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50189" name="Rectangle 13">
            <a:extLst>
              <a:ext uri="{FF2B5EF4-FFF2-40B4-BE49-F238E27FC236}">
                <a16:creationId xmlns:a16="http://schemas.microsoft.com/office/drawing/2014/main" id="{1DD280ED-A8B8-B722-2A91-F8FB32E9E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5913" y="-352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50188" name="Picture 12">
            <a:extLst>
              <a:ext uri="{FF2B5EF4-FFF2-40B4-BE49-F238E27FC236}">
                <a16:creationId xmlns:a16="http://schemas.microsoft.com/office/drawing/2014/main" id="{87390C1B-9048-97AF-4B97-C0697D4A1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67056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EBE17598-7387-E604-FAC4-AC63701B7C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Chasse aux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A6A8E07C-1BBE-2DA7-9EFD-BC5C8DF5E9F9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E429D8D-AFDD-447D-B656-61D747ED853D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2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9700" name="Rectangle 1">
            <a:extLst>
              <a:ext uri="{FF2B5EF4-FFF2-40B4-BE49-F238E27FC236}">
                <a16:creationId xmlns:a16="http://schemas.microsoft.com/office/drawing/2014/main" id="{9D13D550-5C34-151E-7EE1-DBFF7E378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Cuisine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AA545FB9-A4FB-DD56-659C-1A0DDE5AB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9702" name="Picture 6">
            <a:extLst>
              <a:ext uri="{FF2B5EF4-FFF2-40B4-BE49-F238E27FC236}">
                <a16:creationId xmlns:a16="http://schemas.microsoft.com/office/drawing/2014/main" id="{A5A6A346-97D4-90F2-4F9E-6C4A3C874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67818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C43348F8-B8DC-26CE-828E-5F65BD1B6DE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Chasse aux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F1AC753C-4809-0625-4544-DC65477547F3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8047F8F-7358-4EA7-8809-44A1B0F7AA35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3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6868" name="Rectangle 1">
            <a:extLst>
              <a:ext uri="{FF2B5EF4-FFF2-40B4-BE49-F238E27FC236}">
                <a16:creationId xmlns:a16="http://schemas.microsoft.com/office/drawing/2014/main" id="{20CD09CB-B3D1-AC14-D3BC-24106310F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Cuisine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1EC1D2C8-9F6E-FC4D-E97B-074302F3C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36871" name="Rectangle 7">
            <a:extLst>
              <a:ext uri="{FF2B5EF4-FFF2-40B4-BE49-F238E27FC236}">
                <a16:creationId xmlns:a16="http://schemas.microsoft.com/office/drawing/2014/main" id="{2E3AA38B-B89C-114C-226B-0F81F5B8F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800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36870" name="Picture 6">
            <a:extLst>
              <a:ext uri="{FF2B5EF4-FFF2-40B4-BE49-F238E27FC236}">
                <a16:creationId xmlns:a16="http://schemas.microsoft.com/office/drawing/2014/main" id="{B7E7F12C-F1AF-0037-8B10-F652D0769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95400"/>
            <a:ext cx="6934200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2E7EB8AF-4024-3AED-283A-EA65C9C9A9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Chasse aux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10DDD189-BA17-B6E3-E992-5E6F919B6AA4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6EB2CAA-18B6-4A63-8A24-363E41F783B8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4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5604" name="Rectangle 1">
            <a:extLst>
              <a:ext uri="{FF2B5EF4-FFF2-40B4-BE49-F238E27FC236}">
                <a16:creationId xmlns:a16="http://schemas.microsoft.com/office/drawing/2014/main" id="{28787A3E-CAD8-FA9D-16FB-328A27680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Salle à manger – Salon 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812867D4-5FEC-6A3C-51C5-5575B9526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5608" name="Rectangle 8">
            <a:extLst>
              <a:ext uri="{FF2B5EF4-FFF2-40B4-BE49-F238E27FC236}">
                <a16:creationId xmlns:a16="http://schemas.microsoft.com/office/drawing/2014/main" id="{9BA217CA-7DDB-CDFD-E4CE-ED218540D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1338" y="2162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5607" name="Picture 7">
            <a:extLst>
              <a:ext uri="{FF2B5EF4-FFF2-40B4-BE49-F238E27FC236}">
                <a16:creationId xmlns:a16="http://schemas.microsoft.com/office/drawing/2014/main" id="{F9137290-FE4E-0234-E943-7FBB86179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26" t="19604" r="7759" b="57872"/>
          <a:stretch>
            <a:fillRect/>
          </a:stretch>
        </p:blipFill>
        <p:spPr bwMode="auto">
          <a:xfrm>
            <a:off x="1981200" y="1752600"/>
            <a:ext cx="5257800" cy="446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F260969A-CC4F-0126-0E2B-61886F345D6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Chasse aux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4C75BA6-1F47-B29F-94C5-EE74460AC5D7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9958729-110C-4B0B-A1A1-A210251A0AD7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5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674A7E59-D9D9-3CFF-3354-303ED86AB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34822" name="Picture 6">
            <a:extLst>
              <a:ext uri="{FF2B5EF4-FFF2-40B4-BE49-F238E27FC236}">
                <a16:creationId xmlns:a16="http://schemas.microsoft.com/office/drawing/2014/main" id="{571B9C09-12C8-CBF3-17FA-B28A967B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6705600" cy="473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Rectangle 1">
            <a:extLst>
              <a:ext uri="{FF2B5EF4-FFF2-40B4-BE49-F238E27FC236}">
                <a16:creationId xmlns:a16="http://schemas.microsoft.com/office/drawing/2014/main" id="{D8D22234-33E3-80EB-3A79-3512E9458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Salle à manger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2B476A00-E57B-2C3F-FB4D-EF160F7E86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Chasse aux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B16B3704-9968-F464-AEBE-5165C88AC74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06A83E2-7D45-4A74-9C94-9EFE888EEF10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6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7892" name="Rectangle 1">
            <a:extLst>
              <a:ext uri="{FF2B5EF4-FFF2-40B4-BE49-F238E27FC236}">
                <a16:creationId xmlns:a16="http://schemas.microsoft.com/office/drawing/2014/main" id="{46AED4C5-FD80-F680-3655-16509D5B99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Salle à manger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B713E4E3-FB39-FB7F-36BA-947B63B50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37895" name="Rectangle 7">
            <a:extLst>
              <a:ext uri="{FF2B5EF4-FFF2-40B4-BE49-F238E27FC236}">
                <a16:creationId xmlns:a16="http://schemas.microsoft.com/office/drawing/2014/main" id="{992633F4-EE7D-F501-2315-DE00036C1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338" y="642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id="{B5C78B67-E5BF-4AF9-0D77-9306ECA20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524000"/>
            <a:ext cx="6291263" cy="464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70EBAFB8-8088-81C9-C474-FE3A57E08C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Chasse aux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4AC784A3-8151-F132-174B-D257F4B7E6D0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7446835-24AD-44CE-B9FF-A0F7951F1806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7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26628" name="Rectangle 1">
            <a:extLst>
              <a:ext uri="{FF2B5EF4-FFF2-40B4-BE49-F238E27FC236}">
                <a16:creationId xmlns:a16="http://schemas.microsoft.com/office/drawing/2014/main" id="{C2F54763-DC45-C8D4-05A2-8F450934A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Salle de bains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9D0EDAD2-FDF8-6C2A-758B-593FE684D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178C228E-512C-6BA4-0F9A-9D35CE6194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2763" y="2152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6630" name="Picture 6">
            <a:extLst>
              <a:ext uri="{FF2B5EF4-FFF2-40B4-BE49-F238E27FC236}">
                <a16:creationId xmlns:a16="http://schemas.microsoft.com/office/drawing/2014/main" id="{20BC92C3-19E5-FE71-FB84-EEFCDA6CF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4" t="19707" r="46364" b="57838"/>
          <a:stretch>
            <a:fillRect/>
          </a:stretch>
        </p:blipFill>
        <p:spPr bwMode="auto">
          <a:xfrm>
            <a:off x="2286000" y="1295400"/>
            <a:ext cx="5791200" cy="486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5B860894-56BB-B920-3DD0-99BAFFA9C9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Chasse aux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D547EA3D-C002-85A8-1272-57A0BD8B45ED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A982CDB-82C4-4981-9C67-A71958CE0BB1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8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3796" name="Rectangle 1">
            <a:extLst>
              <a:ext uri="{FF2B5EF4-FFF2-40B4-BE49-F238E27FC236}">
                <a16:creationId xmlns:a16="http://schemas.microsoft.com/office/drawing/2014/main" id="{A69BF0C4-B8D9-EAF6-A0DE-A40D0D5BE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Salle de bains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D15DCC13-A544-D776-986E-E939DE3A8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33798" name="Picture 6">
            <a:extLst>
              <a:ext uri="{FF2B5EF4-FFF2-40B4-BE49-F238E27FC236}">
                <a16:creationId xmlns:a16="http://schemas.microsoft.com/office/drawing/2014/main" id="{62F96545-6FD3-FD6E-D686-EF5B019BA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6858000" cy="48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59DB5CC5-8E56-45F3-46B5-3FA6F22699B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Chasse aux risques</a:t>
            </a:r>
          </a:p>
        </p:txBody>
      </p:sp>
      <p:sp>
        <p:nvSpPr>
          <p:cNvPr id="3075" name="Espace réservé du numéro de diapositive 4">
            <a:extLst>
              <a:ext uri="{FF2B5EF4-FFF2-40B4-BE49-F238E27FC236}">
                <a16:creationId xmlns:a16="http://schemas.microsoft.com/office/drawing/2014/main" id="{9CAFF49B-55CB-F923-EB70-6A5BB32EF7F5}"/>
              </a:ext>
            </a:extLst>
          </p:cNvPr>
          <p:cNvSpPr txBox="1">
            <a:spLocks noGrp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4696AB15-BB2F-4EA4-BF16-39A9FF2E4AB3}" type="slidenum">
              <a:rPr lang="fr-FR" altLang="fr-FR" sz="2000">
                <a:solidFill>
                  <a:srgbClr val="984807"/>
                </a:solidFill>
                <a:latin typeface="Myriad Pro" panose="020B0503030403020204" pitchFamily="34" charset="0"/>
              </a:rPr>
              <a:pPr algn="r" eaLnBrk="1" hangingPunct="1"/>
              <a:t>9</a:t>
            </a:fld>
            <a:endParaRPr lang="fr-FR" altLang="fr-FR" sz="2000">
              <a:solidFill>
                <a:srgbClr val="984807"/>
              </a:solidFill>
              <a:latin typeface="Myriad Pro" panose="020B0503030403020204" pitchFamily="34" charset="0"/>
            </a:endParaRPr>
          </a:p>
        </p:txBody>
      </p:sp>
      <p:sp>
        <p:nvSpPr>
          <p:cNvPr id="35844" name="Rectangle 1">
            <a:extLst>
              <a:ext uri="{FF2B5EF4-FFF2-40B4-BE49-F238E27FC236}">
                <a16:creationId xmlns:a16="http://schemas.microsoft.com/office/drawing/2014/main" id="{DC8CF3E1-AEC4-1D02-37BB-40EC5AAF1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338" y="1316038"/>
            <a:ext cx="8189912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just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fr-FR" altLang="fr-FR" sz="2000" b="1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Chambre :</a:t>
            </a:r>
            <a:r>
              <a:rPr lang="fr-FR" altLang="fr-FR" sz="2000" u="sng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altLang="fr-FR" sz="2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845" name="Rectangle 5">
            <a:extLst>
              <a:ext uri="{FF2B5EF4-FFF2-40B4-BE49-F238E27FC236}">
                <a16:creationId xmlns:a16="http://schemas.microsoft.com/office/drawing/2014/main" id="{7232146D-6C0E-10E6-B904-C00F8FAF2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3263" y="2171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35847" name="Rectangle 7">
            <a:extLst>
              <a:ext uri="{FF2B5EF4-FFF2-40B4-BE49-F238E27FC236}">
                <a16:creationId xmlns:a16="http://schemas.microsoft.com/office/drawing/2014/main" id="{1DA92586-26CC-362F-4EC6-08B23C818B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8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8BB2BB9F-ED7D-7BF7-ED70-3E999CE63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95400"/>
            <a:ext cx="594360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719</TotalTime>
  <Words>93</Words>
  <Application>Microsoft Office PowerPoint</Application>
  <PresentationFormat>Affichage à l'écran (4:3)</PresentationFormat>
  <Paragraphs>40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Myriad Pro</vt:lpstr>
      <vt:lpstr>Calibri</vt:lpstr>
      <vt:lpstr>Times New Roman</vt:lpstr>
      <vt:lpstr>GCCAR</vt:lpstr>
      <vt:lpstr>Chasse aux risques</vt:lpstr>
      <vt:lpstr>Chasse aux risques</vt:lpstr>
      <vt:lpstr>Chasse aux risques</vt:lpstr>
      <vt:lpstr>Chasse aux risques</vt:lpstr>
      <vt:lpstr>Chasse aux risques</vt:lpstr>
      <vt:lpstr>Chasse aux risques</vt:lpstr>
      <vt:lpstr>Chasse aux risques</vt:lpstr>
      <vt:lpstr>Chasse aux risques</vt:lpstr>
      <vt:lpstr>Chasse aux risques</vt:lpstr>
      <vt:lpstr>Chasse aux risques</vt:lpstr>
      <vt:lpstr>Chasse aux risques</vt:lpstr>
      <vt:lpstr>Chasse aux risques</vt:lpstr>
      <vt:lpstr>Chasse aux risques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59</cp:revision>
  <cp:lastPrinted>2015-08-06T08:01:37Z</cp:lastPrinted>
  <dcterms:created xsi:type="dcterms:W3CDTF">2015-08-05T10:19:35Z</dcterms:created>
  <dcterms:modified xsi:type="dcterms:W3CDTF">2025-01-16T08:42:28Z</dcterms:modified>
</cp:coreProperties>
</file>