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57" r:id="rId4"/>
    <p:sldId id="258" r:id="rId5"/>
    <p:sldId id="269" r:id="rId6"/>
    <p:sldId id="259" r:id="rId7"/>
    <p:sldId id="260" r:id="rId8"/>
    <p:sldId id="261" r:id="rId9"/>
    <p:sldId id="270" r:id="rId10"/>
    <p:sldId id="262" r:id="rId11"/>
    <p:sldId id="263" r:id="rId12"/>
    <p:sldId id="271" r:id="rId13"/>
    <p:sldId id="264" r:id="rId14"/>
    <p:sldId id="265" r:id="rId15"/>
    <p:sldId id="272" r:id="rId16"/>
    <p:sldId id="266" r:id="rId17"/>
    <p:sldId id="268" r:id="rId18"/>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00"/>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3" autoAdjust="0"/>
  </p:normalViewPr>
  <p:slideViewPr>
    <p:cSldViewPr>
      <p:cViewPr varScale="1">
        <p:scale>
          <a:sx n="107" d="100"/>
          <a:sy n="107"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E486732-F8DD-AF62-BBEE-C570CB46393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5CC17BBE-4ED5-209D-FD7F-FBDD5299A01F}"/>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B944BBB9-405B-4443-98D2-653193265CBC}"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592733FD-6158-AC28-6CD1-0490A0D9CF55}"/>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4005507C-EDFE-6B82-5BCF-BF444182A971}"/>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15D77ABD-EFEA-0488-E6D7-4E220FFEA806}"/>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DFD01F82-4410-D7F4-D209-A6D2071E6AE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240755A-1573-4962-BFE9-102D63EE115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D3C0F2C-4685-FB99-A44C-8BD75C960033}"/>
              </a:ext>
            </a:extLst>
          </p:cNvPr>
          <p:cNvSpPr>
            <a:spLocks noGrp="1"/>
          </p:cNvSpPr>
          <p:nvPr>
            <p:ph type="dt" sz="half" idx="10"/>
          </p:nvPr>
        </p:nvSpPr>
        <p:spPr/>
        <p:txBody>
          <a:bodyPr/>
          <a:lstStyle>
            <a:lvl1pPr>
              <a:defRPr/>
            </a:lvl1pPr>
          </a:lstStyle>
          <a:p>
            <a:pPr>
              <a:defRPr/>
            </a:pPr>
            <a:fld id="{7036E4C9-E15E-41CE-BF39-47EAB40516A9}"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BBBFD4C-8769-DDC3-DA7E-EB685A692F4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8D9ECEC-8130-D4B5-7D19-0D4DCD79E66F}"/>
              </a:ext>
            </a:extLst>
          </p:cNvPr>
          <p:cNvSpPr>
            <a:spLocks noGrp="1"/>
          </p:cNvSpPr>
          <p:nvPr>
            <p:ph type="sldNum" sz="quarter" idx="12"/>
          </p:nvPr>
        </p:nvSpPr>
        <p:spPr/>
        <p:txBody>
          <a:bodyPr/>
          <a:lstStyle>
            <a:lvl1pPr>
              <a:defRPr/>
            </a:lvl1pPr>
          </a:lstStyle>
          <a:p>
            <a:pPr>
              <a:defRPr/>
            </a:pPr>
            <a:fld id="{EC5A1553-94BD-4C11-A39F-8042165679BC}" type="slidenum">
              <a:rPr lang="fr-FR" altLang="fr-FR"/>
              <a:pPr>
                <a:defRPr/>
              </a:pPr>
              <a:t>‹N°›</a:t>
            </a:fld>
            <a:endParaRPr lang="fr-FR" altLang="fr-FR"/>
          </a:p>
        </p:txBody>
      </p:sp>
    </p:spTree>
    <p:extLst>
      <p:ext uri="{BB962C8B-B14F-4D97-AF65-F5344CB8AC3E}">
        <p14:creationId xmlns:p14="http://schemas.microsoft.com/office/powerpoint/2010/main" val="296199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EBA6C2-A4F1-5673-E520-6C9A7D0802EC}"/>
              </a:ext>
            </a:extLst>
          </p:cNvPr>
          <p:cNvSpPr>
            <a:spLocks noGrp="1"/>
          </p:cNvSpPr>
          <p:nvPr>
            <p:ph type="dt" sz="half" idx="10"/>
          </p:nvPr>
        </p:nvSpPr>
        <p:spPr/>
        <p:txBody>
          <a:bodyPr/>
          <a:lstStyle>
            <a:lvl1pPr>
              <a:defRPr/>
            </a:lvl1pPr>
          </a:lstStyle>
          <a:p>
            <a:pPr>
              <a:defRPr/>
            </a:pPr>
            <a:fld id="{9FDDFC2C-3574-49E5-8AE3-5E9A47982E49}"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3B173921-9C67-A7E1-67E8-FFF865E45A3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24AF079-81BB-3155-4F33-DFDD652B533D}"/>
              </a:ext>
            </a:extLst>
          </p:cNvPr>
          <p:cNvSpPr>
            <a:spLocks noGrp="1"/>
          </p:cNvSpPr>
          <p:nvPr>
            <p:ph type="sldNum" sz="quarter" idx="12"/>
          </p:nvPr>
        </p:nvSpPr>
        <p:spPr/>
        <p:txBody>
          <a:bodyPr/>
          <a:lstStyle>
            <a:lvl1pPr>
              <a:defRPr/>
            </a:lvl1pPr>
          </a:lstStyle>
          <a:p>
            <a:pPr>
              <a:defRPr/>
            </a:pPr>
            <a:fld id="{93B327AC-5160-4A2B-A1F5-164EA9780C41}" type="slidenum">
              <a:rPr lang="fr-FR" altLang="fr-FR"/>
              <a:pPr>
                <a:defRPr/>
              </a:pPr>
              <a:t>‹N°›</a:t>
            </a:fld>
            <a:endParaRPr lang="fr-FR" altLang="fr-FR"/>
          </a:p>
        </p:txBody>
      </p:sp>
    </p:spTree>
    <p:extLst>
      <p:ext uri="{BB962C8B-B14F-4D97-AF65-F5344CB8AC3E}">
        <p14:creationId xmlns:p14="http://schemas.microsoft.com/office/powerpoint/2010/main" val="140098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3F032C-89A9-DCA0-B470-8B55FA3DC886}"/>
              </a:ext>
            </a:extLst>
          </p:cNvPr>
          <p:cNvSpPr>
            <a:spLocks noGrp="1"/>
          </p:cNvSpPr>
          <p:nvPr>
            <p:ph type="dt" sz="half" idx="10"/>
          </p:nvPr>
        </p:nvSpPr>
        <p:spPr/>
        <p:txBody>
          <a:bodyPr/>
          <a:lstStyle>
            <a:lvl1pPr>
              <a:defRPr/>
            </a:lvl1pPr>
          </a:lstStyle>
          <a:p>
            <a:pPr>
              <a:defRPr/>
            </a:pPr>
            <a:fld id="{E3B6F336-FCB3-44AF-B74D-8EDCA80AE64B}"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AB2B017C-64F1-02A1-E4A7-5ADC0D46249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B233B0F-25BC-CEBF-5853-81C464807570}"/>
              </a:ext>
            </a:extLst>
          </p:cNvPr>
          <p:cNvSpPr>
            <a:spLocks noGrp="1"/>
          </p:cNvSpPr>
          <p:nvPr>
            <p:ph type="sldNum" sz="quarter" idx="12"/>
          </p:nvPr>
        </p:nvSpPr>
        <p:spPr/>
        <p:txBody>
          <a:bodyPr/>
          <a:lstStyle>
            <a:lvl1pPr>
              <a:defRPr/>
            </a:lvl1pPr>
          </a:lstStyle>
          <a:p>
            <a:pPr>
              <a:defRPr/>
            </a:pPr>
            <a:fld id="{1EC04457-0FE9-4105-883F-E97780585EC9}" type="slidenum">
              <a:rPr lang="fr-FR" altLang="fr-FR"/>
              <a:pPr>
                <a:defRPr/>
              </a:pPr>
              <a:t>‹N°›</a:t>
            </a:fld>
            <a:endParaRPr lang="fr-FR" altLang="fr-FR"/>
          </a:p>
        </p:txBody>
      </p:sp>
    </p:spTree>
    <p:extLst>
      <p:ext uri="{BB962C8B-B14F-4D97-AF65-F5344CB8AC3E}">
        <p14:creationId xmlns:p14="http://schemas.microsoft.com/office/powerpoint/2010/main" val="403771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7C2E2C-D4BD-85DA-0BEB-71BDDC1D1D45}"/>
              </a:ext>
            </a:extLst>
          </p:cNvPr>
          <p:cNvSpPr>
            <a:spLocks noGrp="1"/>
          </p:cNvSpPr>
          <p:nvPr>
            <p:ph type="dt" sz="half" idx="10"/>
          </p:nvPr>
        </p:nvSpPr>
        <p:spPr/>
        <p:txBody>
          <a:bodyPr/>
          <a:lstStyle>
            <a:lvl1pPr>
              <a:defRPr/>
            </a:lvl1pPr>
          </a:lstStyle>
          <a:p>
            <a:pPr>
              <a:defRPr/>
            </a:pPr>
            <a:fld id="{D0CA29D9-086A-416B-ADB1-1C59EC47B7F4}"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1529167D-7EAC-21BC-6EDC-C5F4CD57A1B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FF7784A-1DB1-885B-7A47-2B2DA5F92E58}"/>
              </a:ext>
            </a:extLst>
          </p:cNvPr>
          <p:cNvSpPr>
            <a:spLocks noGrp="1"/>
          </p:cNvSpPr>
          <p:nvPr>
            <p:ph type="sldNum" sz="quarter" idx="12"/>
          </p:nvPr>
        </p:nvSpPr>
        <p:spPr/>
        <p:txBody>
          <a:bodyPr/>
          <a:lstStyle>
            <a:lvl1pPr>
              <a:defRPr/>
            </a:lvl1pPr>
          </a:lstStyle>
          <a:p>
            <a:pPr>
              <a:defRPr/>
            </a:pPr>
            <a:fld id="{E08EB874-F575-4592-89A7-8002F498CFB9}" type="slidenum">
              <a:rPr lang="fr-FR" altLang="fr-FR"/>
              <a:pPr>
                <a:defRPr/>
              </a:pPr>
              <a:t>‹N°›</a:t>
            </a:fld>
            <a:endParaRPr lang="fr-FR" altLang="fr-FR"/>
          </a:p>
        </p:txBody>
      </p:sp>
    </p:spTree>
    <p:extLst>
      <p:ext uri="{BB962C8B-B14F-4D97-AF65-F5344CB8AC3E}">
        <p14:creationId xmlns:p14="http://schemas.microsoft.com/office/powerpoint/2010/main" val="31875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FE73A30D-F45A-C871-1A37-4AF92065CC1C}"/>
              </a:ext>
            </a:extLst>
          </p:cNvPr>
          <p:cNvSpPr>
            <a:spLocks noGrp="1"/>
          </p:cNvSpPr>
          <p:nvPr>
            <p:ph type="dt" sz="half" idx="10"/>
          </p:nvPr>
        </p:nvSpPr>
        <p:spPr/>
        <p:txBody>
          <a:bodyPr/>
          <a:lstStyle>
            <a:lvl1pPr>
              <a:defRPr/>
            </a:lvl1pPr>
          </a:lstStyle>
          <a:p>
            <a:pPr>
              <a:defRPr/>
            </a:pPr>
            <a:fld id="{1674D01C-5224-47F2-B552-394E2748D42C}"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92779B7-6642-DA2C-4DBC-15271807A8C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A124463-F860-711C-0EE1-BB03E3942357}"/>
              </a:ext>
            </a:extLst>
          </p:cNvPr>
          <p:cNvSpPr>
            <a:spLocks noGrp="1"/>
          </p:cNvSpPr>
          <p:nvPr>
            <p:ph type="sldNum" sz="quarter" idx="12"/>
          </p:nvPr>
        </p:nvSpPr>
        <p:spPr/>
        <p:txBody>
          <a:bodyPr/>
          <a:lstStyle>
            <a:lvl1pPr>
              <a:defRPr/>
            </a:lvl1pPr>
          </a:lstStyle>
          <a:p>
            <a:pPr>
              <a:defRPr/>
            </a:pPr>
            <a:fld id="{A753AFCD-8F72-44B1-A75A-F64EB051641A}" type="slidenum">
              <a:rPr lang="fr-FR" altLang="fr-FR"/>
              <a:pPr>
                <a:defRPr/>
              </a:pPr>
              <a:t>‹N°›</a:t>
            </a:fld>
            <a:endParaRPr lang="fr-FR" altLang="fr-FR"/>
          </a:p>
        </p:txBody>
      </p:sp>
    </p:spTree>
    <p:extLst>
      <p:ext uri="{BB962C8B-B14F-4D97-AF65-F5344CB8AC3E}">
        <p14:creationId xmlns:p14="http://schemas.microsoft.com/office/powerpoint/2010/main" val="141800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8D1021B5-16A6-4C7C-C72A-6294CB47D06C}"/>
              </a:ext>
            </a:extLst>
          </p:cNvPr>
          <p:cNvSpPr>
            <a:spLocks noGrp="1"/>
          </p:cNvSpPr>
          <p:nvPr>
            <p:ph type="dt" sz="half" idx="10"/>
          </p:nvPr>
        </p:nvSpPr>
        <p:spPr/>
        <p:txBody>
          <a:bodyPr/>
          <a:lstStyle>
            <a:lvl1pPr>
              <a:defRPr/>
            </a:lvl1pPr>
          </a:lstStyle>
          <a:p>
            <a:pPr>
              <a:defRPr/>
            </a:pPr>
            <a:fld id="{93F3D9B7-59D8-4DF5-841F-A022BA625BB1}"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021A43BE-B383-0008-60DB-3CDC30ADE33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2C98E42-366A-5787-90E6-8F5C3A814D87}"/>
              </a:ext>
            </a:extLst>
          </p:cNvPr>
          <p:cNvSpPr>
            <a:spLocks noGrp="1"/>
          </p:cNvSpPr>
          <p:nvPr>
            <p:ph type="sldNum" sz="quarter" idx="12"/>
          </p:nvPr>
        </p:nvSpPr>
        <p:spPr/>
        <p:txBody>
          <a:bodyPr/>
          <a:lstStyle>
            <a:lvl1pPr>
              <a:defRPr/>
            </a:lvl1pPr>
          </a:lstStyle>
          <a:p>
            <a:pPr>
              <a:defRPr/>
            </a:pPr>
            <a:fld id="{29E303D4-6D53-4695-92A9-AC6028FC3AB6}" type="slidenum">
              <a:rPr lang="fr-FR" altLang="fr-FR"/>
              <a:pPr>
                <a:defRPr/>
              </a:pPr>
              <a:t>‹N°›</a:t>
            </a:fld>
            <a:endParaRPr lang="fr-FR" altLang="fr-FR"/>
          </a:p>
        </p:txBody>
      </p:sp>
    </p:spTree>
    <p:extLst>
      <p:ext uri="{BB962C8B-B14F-4D97-AF65-F5344CB8AC3E}">
        <p14:creationId xmlns:p14="http://schemas.microsoft.com/office/powerpoint/2010/main" val="135484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317E545-EB47-4C4B-500F-355D9CD8C893}"/>
              </a:ext>
            </a:extLst>
          </p:cNvPr>
          <p:cNvSpPr>
            <a:spLocks noGrp="1"/>
          </p:cNvSpPr>
          <p:nvPr>
            <p:ph type="dt" sz="half" idx="10"/>
          </p:nvPr>
        </p:nvSpPr>
        <p:spPr/>
        <p:txBody>
          <a:bodyPr/>
          <a:lstStyle>
            <a:lvl1pPr>
              <a:defRPr/>
            </a:lvl1pPr>
          </a:lstStyle>
          <a:p>
            <a:pPr>
              <a:defRPr/>
            </a:pPr>
            <a:fld id="{D4FC7D51-0F82-4D25-8179-92DA026ADC9F}"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62682A8C-BABA-559E-8B0C-E807EC7AD8CE}"/>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0E854128-CC01-8E29-B97C-54CF0E0BD2DA}"/>
              </a:ext>
            </a:extLst>
          </p:cNvPr>
          <p:cNvSpPr>
            <a:spLocks noGrp="1"/>
          </p:cNvSpPr>
          <p:nvPr>
            <p:ph type="sldNum" sz="quarter" idx="12"/>
          </p:nvPr>
        </p:nvSpPr>
        <p:spPr/>
        <p:txBody>
          <a:bodyPr/>
          <a:lstStyle>
            <a:lvl1pPr>
              <a:defRPr/>
            </a:lvl1pPr>
          </a:lstStyle>
          <a:p>
            <a:pPr>
              <a:defRPr/>
            </a:pPr>
            <a:fld id="{245128E2-0E5E-4974-843C-627F5C66A8BE}" type="slidenum">
              <a:rPr lang="fr-FR" altLang="fr-FR"/>
              <a:pPr>
                <a:defRPr/>
              </a:pPr>
              <a:t>‹N°›</a:t>
            </a:fld>
            <a:endParaRPr lang="fr-FR" altLang="fr-FR"/>
          </a:p>
        </p:txBody>
      </p:sp>
    </p:spTree>
    <p:extLst>
      <p:ext uri="{BB962C8B-B14F-4D97-AF65-F5344CB8AC3E}">
        <p14:creationId xmlns:p14="http://schemas.microsoft.com/office/powerpoint/2010/main" val="391761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CC2AEA86-8232-334F-7C71-7F93EF19C693}"/>
              </a:ext>
            </a:extLst>
          </p:cNvPr>
          <p:cNvSpPr>
            <a:spLocks noGrp="1"/>
          </p:cNvSpPr>
          <p:nvPr>
            <p:ph type="dt" sz="half" idx="10"/>
          </p:nvPr>
        </p:nvSpPr>
        <p:spPr/>
        <p:txBody>
          <a:bodyPr/>
          <a:lstStyle>
            <a:lvl1pPr>
              <a:defRPr/>
            </a:lvl1pPr>
          </a:lstStyle>
          <a:p>
            <a:pPr>
              <a:defRPr/>
            </a:pPr>
            <a:fld id="{E96031B9-2F4F-4FBF-9B89-5C5F47821B96}"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10F1A0B8-F9C9-0F35-4669-F783D23E0E8E}"/>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C4299D64-3035-B545-CB61-81BEB3D3FFBE}"/>
              </a:ext>
            </a:extLst>
          </p:cNvPr>
          <p:cNvSpPr>
            <a:spLocks noGrp="1"/>
          </p:cNvSpPr>
          <p:nvPr>
            <p:ph type="sldNum" sz="quarter" idx="12"/>
          </p:nvPr>
        </p:nvSpPr>
        <p:spPr/>
        <p:txBody>
          <a:bodyPr/>
          <a:lstStyle>
            <a:lvl1pPr>
              <a:defRPr/>
            </a:lvl1pPr>
          </a:lstStyle>
          <a:p>
            <a:pPr>
              <a:defRPr/>
            </a:pPr>
            <a:fld id="{FEED7419-49B0-48B5-9A6F-BBEB44A3B9DA}" type="slidenum">
              <a:rPr lang="fr-FR" altLang="fr-FR"/>
              <a:pPr>
                <a:defRPr/>
              </a:pPr>
              <a:t>‹N°›</a:t>
            </a:fld>
            <a:endParaRPr lang="fr-FR" altLang="fr-FR"/>
          </a:p>
        </p:txBody>
      </p:sp>
    </p:spTree>
    <p:extLst>
      <p:ext uri="{BB962C8B-B14F-4D97-AF65-F5344CB8AC3E}">
        <p14:creationId xmlns:p14="http://schemas.microsoft.com/office/powerpoint/2010/main" val="223887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62FE2CA-A6DF-F935-EDAA-58C81E9E6A2B}"/>
              </a:ext>
            </a:extLst>
          </p:cNvPr>
          <p:cNvSpPr>
            <a:spLocks noGrp="1"/>
          </p:cNvSpPr>
          <p:nvPr>
            <p:ph type="dt" sz="half" idx="10"/>
          </p:nvPr>
        </p:nvSpPr>
        <p:spPr/>
        <p:txBody>
          <a:bodyPr/>
          <a:lstStyle>
            <a:lvl1pPr>
              <a:defRPr/>
            </a:lvl1pPr>
          </a:lstStyle>
          <a:p>
            <a:pPr>
              <a:defRPr/>
            </a:pPr>
            <a:fld id="{F0DDD670-A985-4431-9035-DCA7BFDD040E}"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F14E5E93-E646-BEB8-08D9-8E785D3CF55A}"/>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B46B2DCC-DB5F-D3D1-651F-7E7592AE6134}"/>
              </a:ext>
            </a:extLst>
          </p:cNvPr>
          <p:cNvSpPr>
            <a:spLocks noGrp="1"/>
          </p:cNvSpPr>
          <p:nvPr>
            <p:ph type="sldNum" sz="quarter" idx="12"/>
          </p:nvPr>
        </p:nvSpPr>
        <p:spPr/>
        <p:txBody>
          <a:bodyPr/>
          <a:lstStyle>
            <a:lvl1pPr>
              <a:defRPr/>
            </a:lvl1pPr>
          </a:lstStyle>
          <a:p>
            <a:pPr>
              <a:defRPr/>
            </a:pPr>
            <a:fld id="{83D39139-209E-49FF-8D94-4568FE64E657}" type="slidenum">
              <a:rPr lang="fr-FR" altLang="fr-FR"/>
              <a:pPr>
                <a:defRPr/>
              </a:pPr>
              <a:t>‹N°›</a:t>
            </a:fld>
            <a:endParaRPr lang="fr-FR" altLang="fr-FR"/>
          </a:p>
        </p:txBody>
      </p:sp>
    </p:spTree>
    <p:extLst>
      <p:ext uri="{BB962C8B-B14F-4D97-AF65-F5344CB8AC3E}">
        <p14:creationId xmlns:p14="http://schemas.microsoft.com/office/powerpoint/2010/main" val="95179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9292819A-1B0C-B314-AFEA-ACC506A6FB80}"/>
              </a:ext>
            </a:extLst>
          </p:cNvPr>
          <p:cNvSpPr>
            <a:spLocks noGrp="1"/>
          </p:cNvSpPr>
          <p:nvPr>
            <p:ph type="dt" sz="half" idx="10"/>
          </p:nvPr>
        </p:nvSpPr>
        <p:spPr/>
        <p:txBody>
          <a:bodyPr/>
          <a:lstStyle>
            <a:lvl1pPr>
              <a:defRPr/>
            </a:lvl1pPr>
          </a:lstStyle>
          <a:p>
            <a:pPr>
              <a:defRPr/>
            </a:pPr>
            <a:fld id="{32A1D8D2-CA0C-418B-8787-DDB431C93744}"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9CFE5B3D-42FE-40A9-2ABA-41F557CC49D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4206063-4015-EE56-A004-BA5F5F4BB9F2}"/>
              </a:ext>
            </a:extLst>
          </p:cNvPr>
          <p:cNvSpPr>
            <a:spLocks noGrp="1"/>
          </p:cNvSpPr>
          <p:nvPr>
            <p:ph type="sldNum" sz="quarter" idx="12"/>
          </p:nvPr>
        </p:nvSpPr>
        <p:spPr/>
        <p:txBody>
          <a:bodyPr/>
          <a:lstStyle>
            <a:lvl1pPr>
              <a:defRPr/>
            </a:lvl1pPr>
          </a:lstStyle>
          <a:p>
            <a:pPr>
              <a:defRPr/>
            </a:pPr>
            <a:fld id="{91928C44-2112-4FDE-9471-BB8826EDF7DD}" type="slidenum">
              <a:rPr lang="fr-FR" altLang="fr-FR"/>
              <a:pPr>
                <a:defRPr/>
              </a:pPr>
              <a:t>‹N°›</a:t>
            </a:fld>
            <a:endParaRPr lang="fr-FR" altLang="fr-FR"/>
          </a:p>
        </p:txBody>
      </p:sp>
    </p:spTree>
    <p:extLst>
      <p:ext uri="{BB962C8B-B14F-4D97-AF65-F5344CB8AC3E}">
        <p14:creationId xmlns:p14="http://schemas.microsoft.com/office/powerpoint/2010/main" val="24469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D3BEE779-FE34-D992-ED79-06EB67DE9298}"/>
              </a:ext>
            </a:extLst>
          </p:cNvPr>
          <p:cNvSpPr>
            <a:spLocks noGrp="1"/>
          </p:cNvSpPr>
          <p:nvPr>
            <p:ph type="dt" sz="half" idx="10"/>
          </p:nvPr>
        </p:nvSpPr>
        <p:spPr/>
        <p:txBody>
          <a:bodyPr/>
          <a:lstStyle>
            <a:lvl1pPr>
              <a:defRPr/>
            </a:lvl1pPr>
          </a:lstStyle>
          <a:p>
            <a:pPr>
              <a:defRPr/>
            </a:pPr>
            <a:fld id="{7C147759-CB72-441B-A67A-7C3CE102AF52}"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EDFEA6C2-EB51-E9B7-AE93-81FACB0DA5C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DE85876-B241-81E8-25ED-EEFACF9F9B34}"/>
              </a:ext>
            </a:extLst>
          </p:cNvPr>
          <p:cNvSpPr>
            <a:spLocks noGrp="1"/>
          </p:cNvSpPr>
          <p:nvPr>
            <p:ph type="sldNum" sz="quarter" idx="12"/>
          </p:nvPr>
        </p:nvSpPr>
        <p:spPr/>
        <p:txBody>
          <a:bodyPr/>
          <a:lstStyle>
            <a:lvl1pPr>
              <a:defRPr/>
            </a:lvl1pPr>
          </a:lstStyle>
          <a:p>
            <a:pPr>
              <a:defRPr/>
            </a:pPr>
            <a:fld id="{555FCED3-F262-4DD0-A229-749C4B3D2D7F}" type="slidenum">
              <a:rPr lang="fr-FR" altLang="fr-FR"/>
              <a:pPr>
                <a:defRPr/>
              </a:pPr>
              <a:t>‹N°›</a:t>
            </a:fld>
            <a:endParaRPr lang="fr-FR" altLang="fr-FR"/>
          </a:p>
        </p:txBody>
      </p:sp>
    </p:spTree>
    <p:extLst>
      <p:ext uri="{BB962C8B-B14F-4D97-AF65-F5344CB8AC3E}">
        <p14:creationId xmlns:p14="http://schemas.microsoft.com/office/powerpoint/2010/main" val="314410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1AD3CEE6-AC92-3631-3A4A-8915BCF8819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B4F4BBD3-1DF5-B350-1007-A0C507D1142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15A21F7E-D49D-D655-BBED-222A9EAE52D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2CAA7AC-D037-468F-818E-96D72D20DCC2}"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723A80F-3B4E-E795-7C96-CFA6438C85B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469E6691-2A01-2CF5-39AE-0BA5722B21E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charset="0"/>
              </a:defRPr>
            </a:lvl1pPr>
          </a:lstStyle>
          <a:p>
            <a:pPr>
              <a:defRPr/>
            </a:pPr>
            <a:fld id="{1E9E34BF-2ED6-463C-ADBC-F5FAFFDD856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DCCC911-304F-34C8-CD59-99C69F21910C}"/>
              </a:ext>
            </a:extLst>
          </p:cNvPr>
          <p:cNvSpPr>
            <a:spLocks noGrp="1"/>
          </p:cNvSpPr>
          <p:nvPr>
            <p:ph type="title"/>
          </p:nvPr>
        </p:nvSpPr>
        <p:spPr>
          <a:xfrm>
            <a:off x="539750" y="188913"/>
            <a:ext cx="8604250" cy="1012825"/>
          </a:xfrm>
        </p:spPr>
        <p:txBody>
          <a:bodyPr/>
          <a:lstStyle/>
          <a:p>
            <a:pPr eaLnBrk="1" hangingPunct="1">
              <a:defRPr/>
            </a:pPr>
            <a:r>
              <a:rPr lang="fr-FR" sz="2400" b="1" dirty="0">
                <a:solidFill>
                  <a:schemeClr val="bg1"/>
                </a:solidFill>
                <a:effectLst>
                  <a:outerShdw blurRad="38100" dist="38100" dir="2700000" algn="tl">
                    <a:srgbClr val="000000">
                      <a:alpha val="43137"/>
                    </a:srgbClr>
                  </a:outerShdw>
                </a:effectLst>
              </a:rPr>
              <a:t>INTEGRATION EN CASERNE:</a:t>
            </a:r>
            <a:br>
              <a:rPr lang="fr-FR" sz="2400" b="1" dirty="0">
                <a:solidFill>
                  <a:schemeClr val="bg1"/>
                </a:solidFill>
                <a:effectLst>
                  <a:outerShdw blurRad="38100" dist="38100" dir="2700000" algn="tl">
                    <a:srgbClr val="000000">
                      <a:alpha val="43137"/>
                    </a:srgbClr>
                  </a:outerShdw>
                </a:effectLst>
              </a:rPr>
            </a:br>
            <a:r>
              <a:rPr lang="fr-FR" sz="2400" dirty="0">
                <a:solidFill>
                  <a:schemeClr val="bg1"/>
                </a:solidFill>
                <a:effectLst>
                  <a:outerShdw blurRad="38100" dist="38100" dir="2700000" algn="tl">
                    <a:srgbClr val="000000">
                      <a:alpha val="43137"/>
                    </a:srgbClr>
                  </a:outerShdw>
                </a:effectLst>
              </a:rPr>
              <a:t>REGLES DE SECURITE DANS LES VEHICULES</a:t>
            </a:r>
          </a:p>
        </p:txBody>
      </p:sp>
      <p:sp>
        <p:nvSpPr>
          <p:cNvPr id="3075" name="ZoneTexte 5">
            <a:extLst>
              <a:ext uri="{FF2B5EF4-FFF2-40B4-BE49-F238E27FC236}">
                <a16:creationId xmlns:a16="http://schemas.microsoft.com/office/drawing/2014/main" id="{D604851D-6C2E-A7BB-0C26-17386E27B7E1}"/>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006643-06EC-0359-0DD6-5EEB7EB4F282}"/>
              </a:ext>
            </a:extLst>
          </p:cNvPr>
          <p:cNvSpPr/>
          <p:nvPr/>
        </p:nvSpPr>
        <p:spPr>
          <a:xfrm>
            <a:off x="250825" y="1214438"/>
            <a:ext cx="8669338" cy="5064125"/>
          </a:xfrm>
          <a:prstGeom prst="rect">
            <a:avLst/>
          </a:prstGeom>
          <a:blipFill dpi="0" rotWithShape="1">
            <a:blip r:embed="rId2">
              <a:alphaModFix amt="2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Titre 8">
            <a:extLst>
              <a:ext uri="{FF2B5EF4-FFF2-40B4-BE49-F238E27FC236}">
                <a16:creationId xmlns:a16="http://schemas.microsoft.com/office/drawing/2014/main" id="{A79C0CA6-C475-F8A1-7B38-A72D7B1AE72A}"/>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2292" name="Espace réservé du numéro de diapositive 4">
            <a:extLst>
              <a:ext uri="{FF2B5EF4-FFF2-40B4-BE49-F238E27FC236}">
                <a16:creationId xmlns:a16="http://schemas.microsoft.com/office/drawing/2014/main" id="{A447A8F6-D5F9-F559-B843-46E0343B101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4D04021-7007-43A9-9305-AEAE64194D96}" type="slidenum">
              <a:rPr lang="fr-FR" altLang="fr-FR" sz="2000" smtClean="0">
                <a:solidFill>
                  <a:srgbClr val="984807"/>
                </a:solidFill>
              </a:rPr>
              <a:pPr>
                <a:spcBef>
                  <a:spcPct val="0"/>
                </a:spcBef>
                <a:buFontTx/>
                <a:buNone/>
              </a:pPr>
              <a:t>10</a:t>
            </a:fld>
            <a:endParaRPr lang="fr-FR" altLang="fr-FR" sz="2000">
              <a:solidFill>
                <a:srgbClr val="984807"/>
              </a:solidFill>
            </a:endParaRPr>
          </a:p>
        </p:txBody>
      </p:sp>
      <p:sp>
        <p:nvSpPr>
          <p:cNvPr id="12293" name="Rectangle 3">
            <a:extLst>
              <a:ext uri="{FF2B5EF4-FFF2-40B4-BE49-F238E27FC236}">
                <a16:creationId xmlns:a16="http://schemas.microsoft.com/office/drawing/2014/main" id="{B2F604A3-EA27-35BF-8699-824F81018ACF}"/>
              </a:ext>
            </a:extLst>
          </p:cNvPr>
          <p:cNvSpPr>
            <a:spLocks noChangeArrowheads="1"/>
          </p:cNvSpPr>
          <p:nvPr/>
        </p:nvSpPr>
        <p:spPr bwMode="auto">
          <a:xfrm>
            <a:off x="827088" y="1817688"/>
            <a:ext cx="7345362" cy="324643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spcAft>
                <a:spcPts val="800"/>
              </a:spcAft>
              <a:buFontTx/>
              <a:buNone/>
            </a:pPr>
            <a:r>
              <a:rPr lang="fr-FR" altLang="fr-FR" sz="2800">
                <a:latin typeface="Times New Roman" panose="02020603050405020304" pitchFamily="18" charset="0"/>
                <a:cs typeface="Times New Roman" panose="02020603050405020304" pitchFamily="18" charset="0"/>
              </a:rPr>
              <a:t>Sous réserve de ne pas mettre en danger les autres usagers de la route et lorsque le conducteur demande la priorité en actionnant les avertisseurs sonores et lumineux suffisamment tôt, les dérogations suivantes sont accordées : </a:t>
            </a:r>
            <a:endParaRPr lang="fr-FR" altLang="fr-FR" sz="28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62EB79-ADC6-DBD3-9427-1D4D96FF5B2D}"/>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3315" name="Espace réservé du numéro de diapositive 4">
            <a:extLst>
              <a:ext uri="{FF2B5EF4-FFF2-40B4-BE49-F238E27FC236}">
                <a16:creationId xmlns:a16="http://schemas.microsoft.com/office/drawing/2014/main" id="{E0CF3496-3CB0-FAF7-D7A5-763690476813}"/>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0087CB2-4AF7-450F-8AD9-33490524BBFB}" type="slidenum">
              <a:rPr lang="fr-FR" altLang="fr-FR" sz="2000" smtClean="0">
                <a:solidFill>
                  <a:srgbClr val="984807"/>
                </a:solidFill>
              </a:rPr>
              <a:pPr>
                <a:spcBef>
                  <a:spcPct val="0"/>
                </a:spcBef>
                <a:buFontTx/>
                <a:buNone/>
              </a:pPr>
              <a:t>11</a:t>
            </a:fld>
            <a:endParaRPr lang="fr-FR" altLang="fr-FR" sz="2000">
              <a:solidFill>
                <a:srgbClr val="984807"/>
              </a:solidFill>
            </a:endParaRPr>
          </a:p>
        </p:txBody>
      </p:sp>
      <p:sp>
        <p:nvSpPr>
          <p:cNvPr id="13316" name="Rectangle 2">
            <a:extLst>
              <a:ext uri="{FF2B5EF4-FFF2-40B4-BE49-F238E27FC236}">
                <a16:creationId xmlns:a16="http://schemas.microsoft.com/office/drawing/2014/main" id="{C9005D99-1B75-98F9-78CD-A1005B741182}"/>
              </a:ext>
            </a:extLst>
          </p:cNvPr>
          <p:cNvSpPr>
            <a:spLocks noChangeArrowheads="1"/>
          </p:cNvSpPr>
          <p:nvPr/>
        </p:nvSpPr>
        <p:spPr bwMode="auto">
          <a:xfrm>
            <a:off x="395288" y="1773238"/>
            <a:ext cx="7991475" cy="3784600"/>
          </a:xfrm>
          <a:prstGeom prst="rect">
            <a:avLst/>
          </a:prstGeom>
          <a:noFill/>
          <a:ln>
            <a:noFill/>
          </a:ln>
          <a:effectLst/>
        </p:spPr>
        <p:txBody>
          <a:bodyPr anchor="ctr">
            <a:spAutoFit/>
          </a:bodyPr>
          <a:lstStyle>
            <a:lvl1pPr marL="285750" indent="-285750">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marL="0" indent="0">
              <a:spcBef>
                <a:spcPct val="0"/>
              </a:spcBef>
              <a:buFont typeface="Arial" panose="020B0604020202020204" pitchFamily="34" charset="0"/>
              <a:buNone/>
              <a:defRPr/>
            </a:pPr>
            <a:r>
              <a:rPr lang="fr-FR" altLang="fr-FR" sz="2400" b="1" u="sng" dirty="0">
                <a:latin typeface="Times New Roman" panose="02020603050405020304" pitchFamily="18" charset="0"/>
                <a:ea typeface="Calibri" panose="020F0502020204030204" pitchFamily="34" charset="0"/>
                <a:cs typeface="Arial" panose="020B0604020202020204" pitchFamily="34" charset="0"/>
              </a:rPr>
              <a:t>Franchissement des feux rouge fixes</a:t>
            </a:r>
            <a:r>
              <a:rPr lang="fr-FR" altLang="fr-FR" sz="2400" b="1" dirty="0">
                <a:latin typeface="Times New Roman" panose="02020603050405020304" pitchFamily="18" charset="0"/>
                <a:ea typeface="Calibri" panose="020F0502020204030204" pitchFamily="34" charset="0"/>
                <a:cs typeface="Arial" panose="020B0604020202020204" pitchFamily="34" charset="0"/>
              </a:rPr>
              <a:t> :</a:t>
            </a:r>
          </a:p>
          <a:p>
            <a:pPr>
              <a:spcBef>
                <a:spcPct val="0"/>
              </a:spcBef>
              <a:buFontTx/>
              <a:buChar char="•"/>
              <a:defRPr/>
            </a:pPr>
            <a:endParaRPr lang="fr-FR" altLang="fr-FR" sz="2400" b="1" dirty="0">
              <a:latin typeface="Times New Roman" panose="02020603050405020304" pitchFamily="18" charset="0"/>
              <a:ea typeface="Calibri" panose="020F0502020204030204" pitchFamily="34" charset="0"/>
              <a:cs typeface="Arial" panose="020B0604020202020204" pitchFamily="34" charset="0"/>
            </a:endParaRPr>
          </a:p>
          <a:p>
            <a:pPr algn="just">
              <a:spcBef>
                <a:spcPct val="0"/>
              </a:spcBef>
              <a:buFontTx/>
              <a:buNone/>
              <a:defRPr/>
            </a:pPr>
            <a:r>
              <a:rPr lang="fr-FR" altLang="fr-FR" sz="2400" dirty="0">
                <a:latin typeface="Times New Roman" panose="02020603050405020304" pitchFamily="18" charset="0"/>
                <a:ea typeface="Calibri" panose="020F0502020204030204" pitchFamily="34" charset="0"/>
                <a:cs typeface="Arial" panose="020B0604020202020204" pitchFamily="34" charset="0"/>
              </a:rPr>
              <a:t>Conducteur doit :</a:t>
            </a:r>
          </a:p>
          <a:p>
            <a:pPr algn="just">
              <a:spcBef>
                <a:spcPct val="0"/>
              </a:spcBef>
              <a:buFontTx/>
              <a:buNone/>
              <a:defRPr/>
            </a:pPr>
            <a:endParaRPr lang="fr-FR" altLang="fr-FR" sz="2400" dirty="0">
              <a:latin typeface="Times New Roman" panose="02020603050405020304" pitchFamily="18" charset="0"/>
              <a:ea typeface="Calibri" panose="020F0502020204030204" pitchFamily="34" charset="0"/>
              <a:cs typeface="Arial" panose="020B0604020202020204" pitchFamily="34" charset="0"/>
            </a:endParaRPr>
          </a:p>
          <a:p>
            <a:pPr algn="just">
              <a:spcBef>
                <a:spcPct val="0"/>
              </a:spcBef>
              <a:buFontTx/>
              <a:buChar char="-"/>
              <a:defRPr/>
            </a:pPr>
            <a:r>
              <a:rPr lang="fr-FR" altLang="fr-FR" sz="2400" dirty="0">
                <a:latin typeface="Times New Roman" panose="02020603050405020304" pitchFamily="18" charset="0"/>
                <a:ea typeface="Calibri" panose="020F0502020204030204" pitchFamily="34" charset="0"/>
                <a:cs typeface="Arial" panose="020B0604020202020204" pitchFamily="34" charset="0"/>
              </a:rPr>
              <a:t>Ralentir suffisamment pour être en mesure de s'arrêter à tout moment.</a:t>
            </a:r>
          </a:p>
          <a:p>
            <a:pPr algn="just">
              <a:spcBef>
                <a:spcPct val="0"/>
              </a:spcBef>
              <a:buFontTx/>
              <a:buChar char="-"/>
              <a:defRPr/>
            </a:pPr>
            <a:r>
              <a:rPr lang="fr-FR" altLang="fr-FR" sz="2400" dirty="0">
                <a:latin typeface="Times New Roman" panose="02020603050405020304" pitchFamily="18" charset="0"/>
                <a:ea typeface="Calibri" panose="020F0502020204030204" pitchFamily="34" charset="0"/>
                <a:cs typeface="Arial" panose="020B0604020202020204" pitchFamily="34" charset="0"/>
              </a:rPr>
              <a:t>Si nécessaire marquer un temps d'arrêt afin de s'assurer que les autres véhicules s'arrêtent surtout si la visibilité est réduite, la chaussée et mouillée ou en période de gel ou de neige.</a:t>
            </a:r>
          </a:p>
        </p:txBody>
      </p:sp>
      <p:pic>
        <p:nvPicPr>
          <p:cNvPr id="13317" name="il_fi" descr="Afficher l'image d'origine">
            <a:extLst>
              <a:ext uri="{FF2B5EF4-FFF2-40B4-BE49-F238E27FC236}">
                <a16:creationId xmlns:a16="http://schemas.microsoft.com/office/drawing/2014/main" id="{12BE2B62-1BD1-9101-6508-32F3D1648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963" y="1249363"/>
            <a:ext cx="185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5DF2809-D3DC-9FD2-C780-F4890DC45D7C}"/>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4339" name="Espace réservé du numéro de diapositive 4">
            <a:extLst>
              <a:ext uri="{FF2B5EF4-FFF2-40B4-BE49-F238E27FC236}">
                <a16:creationId xmlns:a16="http://schemas.microsoft.com/office/drawing/2014/main" id="{A1D7AF25-A9EE-72E8-B8E4-03F5246BE71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AAD3761-E137-4D52-B47A-E0CB39CE1ECC}" type="slidenum">
              <a:rPr lang="fr-FR" altLang="fr-FR" sz="2000" smtClean="0">
                <a:solidFill>
                  <a:srgbClr val="984807"/>
                </a:solidFill>
              </a:rPr>
              <a:pPr>
                <a:spcBef>
                  <a:spcPct val="0"/>
                </a:spcBef>
                <a:buFontTx/>
                <a:buNone/>
              </a:pPr>
              <a:t>12</a:t>
            </a:fld>
            <a:endParaRPr lang="fr-FR" altLang="fr-FR" sz="2000">
              <a:solidFill>
                <a:srgbClr val="984807"/>
              </a:solidFill>
            </a:endParaRPr>
          </a:p>
        </p:txBody>
      </p:sp>
      <p:sp>
        <p:nvSpPr>
          <p:cNvPr id="14340" name="Rectangle 2">
            <a:extLst>
              <a:ext uri="{FF2B5EF4-FFF2-40B4-BE49-F238E27FC236}">
                <a16:creationId xmlns:a16="http://schemas.microsoft.com/office/drawing/2014/main" id="{3B25149A-FE7E-3F3B-3E95-7485DCB2C51C}"/>
              </a:ext>
            </a:extLst>
          </p:cNvPr>
          <p:cNvSpPr>
            <a:spLocks noChangeArrowheads="1"/>
          </p:cNvSpPr>
          <p:nvPr/>
        </p:nvSpPr>
        <p:spPr bwMode="auto">
          <a:xfrm>
            <a:off x="482600" y="1501775"/>
            <a:ext cx="7991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pPr>
            <a:r>
              <a:rPr lang="fr-FR" altLang="fr-FR" sz="2400" b="1" u="sng">
                <a:latin typeface="Times New Roman" panose="02020603050405020304" pitchFamily="18" charset="0"/>
                <a:ea typeface="Calibri" panose="020F0502020204030204" pitchFamily="34" charset="0"/>
                <a:cs typeface="Arial" panose="020B0604020202020204" pitchFamily="34" charset="0"/>
              </a:rPr>
              <a:t>Franchissement des feux rouge </a:t>
            </a:r>
            <a:r>
              <a:rPr lang="fr-FR" altLang="fr-FR" sz="2400" b="1">
                <a:latin typeface="Times New Roman" panose="02020603050405020304" pitchFamily="18" charset="0"/>
                <a:ea typeface="Calibri" panose="020F0502020204030204" pitchFamily="34" charset="0"/>
                <a:cs typeface="Arial" panose="020B0604020202020204" pitchFamily="34" charset="0"/>
              </a:rPr>
              <a:t>:</a:t>
            </a:r>
          </a:p>
        </p:txBody>
      </p:sp>
      <p:sp>
        <p:nvSpPr>
          <p:cNvPr id="14341" name="Rectangle 5">
            <a:extLst>
              <a:ext uri="{FF2B5EF4-FFF2-40B4-BE49-F238E27FC236}">
                <a16:creationId xmlns:a16="http://schemas.microsoft.com/office/drawing/2014/main" id="{57F6FD7E-4B64-CC87-63F2-E96E38BB8710}"/>
              </a:ext>
            </a:extLst>
          </p:cNvPr>
          <p:cNvSpPr>
            <a:spLocks noChangeArrowheads="1"/>
          </p:cNvSpPr>
          <p:nvPr/>
        </p:nvSpPr>
        <p:spPr bwMode="auto">
          <a:xfrm>
            <a:off x="611188" y="2781300"/>
            <a:ext cx="8064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ea typeface="Calibri" panose="020F0502020204030204" pitchFamily="34" charset="0"/>
                <a:cs typeface="Arial" panose="020B0604020202020204" pitchFamily="34" charset="0"/>
              </a:rPr>
              <a:t>Attention : le franchissement du feu rouge clignotant (voie de tramway, passage à niveau, etc.) </a:t>
            </a:r>
            <a:r>
              <a:rPr lang="fr-FR" altLang="fr-FR" sz="2400" b="1">
                <a:solidFill>
                  <a:srgbClr val="FF0000"/>
                </a:solidFill>
                <a:latin typeface="Times New Roman" panose="02020603050405020304" pitchFamily="18" charset="0"/>
                <a:ea typeface="Calibri" panose="020F0502020204030204" pitchFamily="34" charset="0"/>
                <a:cs typeface="Arial" panose="020B0604020202020204" pitchFamily="34" charset="0"/>
              </a:rPr>
              <a:t>est rigoureusement interdit.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0542043-51A4-4E74-D564-B757C4EEECFC}"/>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5363" name="Espace réservé du numéro de diapositive 4">
            <a:extLst>
              <a:ext uri="{FF2B5EF4-FFF2-40B4-BE49-F238E27FC236}">
                <a16:creationId xmlns:a16="http://schemas.microsoft.com/office/drawing/2014/main" id="{B6141256-2DEA-A554-C542-C4A93114B14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184FDCC-2AF1-4BA4-918E-5237A97ABF99}" type="slidenum">
              <a:rPr lang="fr-FR" altLang="fr-FR" sz="2000" smtClean="0">
                <a:solidFill>
                  <a:srgbClr val="984807"/>
                </a:solidFill>
              </a:rPr>
              <a:pPr>
                <a:spcBef>
                  <a:spcPct val="0"/>
                </a:spcBef>
                <a:buFontTx/>
                <a:buNone/>
              </a:pPr>
              <a:t>13</a:t>
            </a:fld>
            <a:endParaRPr lang="fr-FR" altLang="fr-FR" sz="2000">
              <a:solidFill>
                <a:srgbClr val="984807"/>
              </a:solidFill>
            </a:endParaRPr>
          </a:p>
        </p:txBody>
      </p:sp>
      <p:sp>
        <p:nvSpPr>
          <p:cNvPr id="15364" name="Rectangle 2">
            <a:extLst>
              <a:ext uri="{FF2B5EF4-FFF2-40B4-BE49-F238E27FC236}">
                <a16:creationId xmlns:a16="http://schemas.microsoft.com/office/drawing/2014/main" id="{D5EE508F-C70A-E6F7-BE12-829DF38A320B}"/>
              </a:ext>
            </a:extLst>
          </p:cNvPr>
          <p:cNvSpPr>
            <a:spLocks noChangeArrowheads="1"/>
          </p:cNvSpPr>
          <p:nvPr/>
        </p:nvSpPr>
        <p:spPr bwMode="auto">
          <a:xfrm>
            <a:off x="381000" y="1362075"/>
            <a:ext cx="7993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Arial" panose="020B0604020202020204" pitchFamily="34" charset="0"/>
              </a:rPr>
              <a:t>Croisement de dépassement</a:t>
            </a:r>
            <a:r>
              <a:rPr lang="fr-FR" altLang="fr-FR" sz="2400" b="1">
                <a:latin typeface="Times New Roman" panose="02020603050405020304" pitchFamily="18" charset="0"/>
                <a:ea typeface="Calibri" panose="020F0502020204030204" pitchFamily="34" charset="0"/>
                <a:cs typeface="Arial" panose="020B0604020202020204" pitchFamily="34" charset="0"/>
              </a:rPr>
              <a:t> :</a:t>
            </a:r>
          </a:p>
        </p:txBody>
      </p:sp>
      <p:pic>
        <p:nvPicPr>
          <p:cNvPr id="15365" name="Image 6" descr="Afficher l'image d'origine">
            <a:extLst>
              <a:ext uri="{FF2B5EF4-FFF2-40B4-BE49-F238E27FC236}">
                <a16:creationId xmlns:a16="http://schemas.microsoft.com/office/drawing/2014/main" id="{C5299F21-0D1B-F815-3B2D-CB1F53677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2436813"/>
            <a:ext cx="434022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a:extLst>
              <a:ext uri="{FF2B5EF4-FFF2-40B4-BE49-F238E27FC236}">
                <a16:creationId xmlns:a16="http://schemas.microsoft.com/office/drawing/2014/main" id="{E3A3D53E-CA7D-2BA6-BDCB-A25335D15966}"/>
              </a:ext>
            </a:extLst>
          </p:cNvPr>
          <p:cNvSpPr>
            <a:spLocks noChangeArrowheads="1"/>
          </p:cNvSpPr>
          <p:nvPr/>
        </p:nvSpPr>
        <p:spPr bwMode="auto">
          <a:xfrm>
            <a:off x="381000" y="2438400"/>
            <a:ext cx="3960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rPr>
              <a:t>Autres usagers doivent se serrer le + possible d'un côté ou de l'autre de la chaussée, réduire leur vitesse et si nécessaire s'arrêter pour faciliter le passage.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7" descr="Afficher l'image d'origine">
            <a:extLst>
              <a:ext uri="{FF2B5EF4-FFF2-40B4-BE49-F238E27FC236}">
                <a16:creationId xmlns:a16="http://schemas.microsoft.com/office/drawing/2014/main" id="{59C2865C-B8FF-9032-8926-50AB004D4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30" t="10550" r="5528"/>
          <a:stretch>
            <a:fillRect/>
          </a:stretch>
        </p:blipFill>
        <p:spPr bwMode="auto">
          <a:xfrm>
            <a:off x="2662238" y="3981450"/>
            <a:ext cx="3733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AD1AAD51-83EE-CC1C-D4C4-57D4E9CC95DE}"/>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6388" name="Espace réservé du numéro de diapositive 4">
            <a:extLst>
              <a:ext uri="{FF2B5EF4-FFF2-40B4-BE49-F238E27FC236}">
                <a16:creationId xmlns:a16="http://schemas.microsoft.com/office/drawing/2014/main" id="{ACCA3FCE-4537-609D-0554-BA386E4DB36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B68AC47-A735-446A-9BAE-CE126408FBF2}" type="slidenum">
              <a:rPr lang="fr-FR" altLang="fr-FR" sz="2000" smtClean="0">
                <a:solidFill>
                  <a:srgbClr val="984807"/>
                </a:solidFill>
              </a:rPr>
              <a:pPr>
                <a:spcBef>
                  <a:spcPct val="0"/>
                </a:spcBef>
                <a:buFontTx/>
                <a:buNone/>
              </a:pPr>
              <a:t>14</a:t>
            </a:fld>
            <a:endParaRPr lang="fr-FR" altLang="fr-FR" sz="2000">
              <a:solidFill>
                <a:srgbClr val="984807"/>
              </a:solidFill>
            </a:endParaRPr>
          </a:p>
        </p:txBody>
      </p:sp>
      <p:sp>
        <p:nvSpPr>
          <p:cNvPr id="16389" name="Rectangle 2">
            <a:extLst>
              <a:ext uri="{FF2B5EF4-FFF2-40B4-BE49-F238E27FC236}">
                <a16:creationId xmlns:a16="http://schemas.microsoft.com/office/drawing/2014/main" id="{12EC1982-3382-6515-17EC-936154280349}"/>
              </a:ext>
            </a:extLst>
          </p:cNvPr>
          <p:cNvSpPr>
            <a:spLocks noChangeArrowheads="1"/>
          </p:cNvSpPr>
          <p:nvPr/>
        </p:nvSpPr>
        <p:spPr bwMode="auto">
          <a:xfrm>
            <a:off x="381000" y="1339850"/>
            <a:ext cx="79930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Arial" panose="020B0604020202020204" pitchFamily="34" charset="0"/>
              </a:rPr>
              <a:t>Vitesse</a:t>
            </a:r>
            <a:r>
              <a:rPr lang="fr-FR" altLang="fr-FR" sz="2400" b="1">
                <a:latin typeface="Times New Roman" panose="02020603050405020304" pitchFamily="18" charset="0"/>
                <a:ea typeface="Calibri" panose="020F0502020204030204" pitchFamily="34" charset="0"/>
                <a:cs typeface="Arial" panose="020B0604020202020204" pitchFamily="34" charset="0"/>
              </a:rPr>
              <a:t> :</a:t>
            </a:r>
          </a:p>
        </p:txBody>
      </p:sp>
      <p:sp>
        <p:nvSpPr>
          <p:cNvPr id="16390" name="Rectangle 1">
            <a:extLst>
              <a:ext uri="{FF2B5EF4-FFF2-40B4-BE49-F238E27FC236}">
                <a16:creationId xmlns:a16="http://schemas.microsoft.com/office/drawing/2014/main" id="{C4A6F75A-2E25-B1DE-2644-C96FE776FA21}"/>
              </a:ext>
            </a:extLst>
          </p:cNvPr>
          <p:cNvSpPr>
            <a:spLocks noChangeArrowheads="1"/>
          </p:cNvSpPr>
          <p:nvPr/>
        </p:nvSpPr>
        <p:spPr bwMode="auto">
          <a:xfrm>
            <a:off x="381000" y="1905000"/>
            <a:ext cx="82946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rPr>
              <a:t>Ne s'applique pas aux véhicules d'incendie et de secours dès lors </a:t>
            </a:r>
            <a:r>
              <a:rPr lang="fr-FR" altLang="fr-FR" sz="2400" b="1" u="sng">
                <a:latin typeface="Times New Roman" panose="02020603050405020304" pitchFamily="18" charset="0"/>
              </a:rPr>
              <a:t>qu'ils se rendent sur les lieux d'une intervention urgente.</a:t>
            </a:r>
          </a:p>
          <a:p>
            <a:pPr algn="just">
              <a:spcBef>
                <a:spcPct val="0"/>
              </a:spcBef>
              <a:buFontTx/>
              <a:buNone/>
            </a:pPr>
            <a:endParaRPr lang="fr-FR" altLang="fr-FR" sz="2400">
              <a:latin typeface="Times New Roman" panose="02020603050405020304" pitchFamily="18" charset="0"/>
            </a:endParaRPr>
          </a:p>
          <a:p>
            <a:pPr algn="just">
              <a:spcBef>
                <a:spcPct val="0"/>
              </a:spcBef>
              <a:buFontTx/>
              <a:buNone/>
            </a:pPr>
            <a:r>
              <a:rPr lang="fr-FR" altLang="fr-FR" sz="2400">
                <a:latin typeface="Times New Roman" panose="02020603050405020304" pitchFamily="18" charset="0"/>
              </a:rPr>
              <a:t>Cependant, le conducteur doit, à chaque instant, rester maître de son véhicule et ainsi le stopper à tout moment.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7" descr="Afficher l'image d'origine">
            <a:extLst>
              <a:ext uri="{FF2B5EF4-FFF2-40B4-BE49-F238E27FC236}">
                <a16:creationId xmlns:a16="http://schemas.microsoft.com/office/drawing/2014/main" id="{BB41C364-F24A-2E9F-A050-C15F453C8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30" t="10550" r="23746"/>
          <a:stretch>
            <a:fillRect/>
          </a:stretch>
        </p:blipFill>
        <p:spPr bwMode="auto">
          <a:xfrm>
            <a:off x="4919663" y="4035425"/>
            <a:ext cx="29654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EED2DA15-6F1A-DD5A-363D-B88253B21D65}"/>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7412" name="Espace réservé du numéro de diapositive 4">
            <a:extLst>
              <a:ext uri="{FF2B5EF4-FFF2-40B4-BE49-F238E27FC236}">
                <a16:creationId xmlns:a16="http://schemas.microsoft.com/office/drawing/2014/main" id="{5014B89A-2E9C-38BF-EA3A-C21D622052F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20D573C-A4FD-45B8-B693-52CE4A727FB2}" type="slidenum">
              <a:rPr lang="fr-FR" altLang="fr-FR" sz="2000" smtClean="0">
                <a:solidFill>
                  <a:srgbClr val="984807"/>
                </a:solidFill>
              </a:rPr>
              <a:pPr>
                <a:spcBef>
                  <a:spcPct val="0"/>
                </a:spcBef>
                <a:buFontTx/>
                <a:buNone/>
              </a:pPr>
              <a:t>15</a:t>
            </a:fld>
            <a:endParaRPr lang="fr-FR" altLang="fr-FR" sz="2000">
              <a:solidFill>
                <a:srgbClr val="984807"/>
              </a:solidFill>
            </a:endParaRPr>
          </a:p>
        </p:txBody>
      </p:sp>
      <p:sp>
        <p:nvSpPr>
          <p:cNvPr id="17413" name="Rectangle 2">
            <a:extLst>
              <a:ext uri="{FF2B5EF4-FFF2-40B4-BE49-F238E27FC236}">
                <a16:creationId xmlns:a16="http://schemas.microsoft.com/office/drawing/2014/main" id="{677F489C-D0C5-E1D0-5BB0-EB1FA75369B5}"/>
              </a:ext>
            </a:extLst>
          </p:cNvPr>
          <p:cNvSpPr>
            <a:spLocks noChangeArrowheads="1"/>
          </p:cNvSpPr>
          <p:nvPr/>
        </p:nvSpPr>
        <p:spPr bwMode="auto">
          <a:xfrm>
            <a:off x="381000" y="1339850"/>
            <a:ext cx="79930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Arial" panose="020B0604020202020204" pitchFamily="34" charset="0"/>
              </a:rPr>
              <a:t>Vitesse</a:t>
            </a:r>
            <a:r>
              <a:rPr lang="fr-FR" altLang="fr-FR" sz="2400" b="1">
                <a:latin typeface="Times New Roman" panose="02020603050405020304" pitchFamily="18" charset="0"/>
                <a:ea typeface="Calibri" panose="020F0502020204030204" pitchFamily="34" charset="0"/>
                <a:cs typeface="Arial" panose="020B0604020202020204" pitchFamily="34" charset="0"/>
              </a:rPr>
              <a:t> :</a:t>
            </a:r>
          </a:p>
        </p:txBody>
      </p:sp>
      <p:sp>
        <p:nvSpPr>
          <p:cNvPr id="17414" name="Text Box 7">
            <a:extLst>
              <a:ext uri="{FF2B5EF4-FFF2-40B4-BE49-F238E27FC236}">
                <a16:creationId xmlns:a16="http://schemas.microsoft.com/office/drawing/2014/main" id="{F3E2D4C4-DE9F-0503-5411-8F6EEDC543B3}"/>
              </a:ext>
            </a:extLst>
          </p:cNvPr>
          <p:cNvSpPr txBox="1">
            <a:spLocks noChangeArrowheads="1"/>
          </p:cNvSpPr>
          <p:nvPr/>
        </p:nvSpPr>
        <p:spPr bwMode="auto">
          <a:xfrm>
            <a:off x="381000" y="2009775"/>
            <a:ext cx="829468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SDMIS : </a:t>
            </a:r>
            <a:r>
              <a:rPr lang="fr-FR" altLang="fr-FR" sz="2400">
                <a:latin typeface="Times New Roman" panose="02020603050405020304" pitchFamily="18" charset="0"/>
                <a:cs typeface="Times New Roman" panose="02020603050405020304" pitchFamily="18" charset="0"/>
              </a:rPr>
              <a:t>Véhicules de plus de 3,5 tonnes pour la sécurité des intervenants et des tiers : </a:t>
            </a:r>
          </a:p>
          <a:p>
            <a:pPr>
              <a:spcBef>
                <a:spcPct val="0"/>
              </a:spcBef>
              <a:buFontTx/>
              <a:buNone/>
            </a:pPr>
            <a:endParaRPr lang="fr-FR" altLang="fr-FR" sz="240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è"/>
            </a:pPr>
            <a:r>
              <a:rPr lang="fr-FR" altLang="fr-FR" sz="2400">
                <a:latin typeface="Times New Roman" panose="02020603050405020304" pitchFamily="18" charset="0"/>
                <a:cs typeface="Times New Roman" panose="02020603050405020304" pitchFamily="18" charset="0"/>
              </a:rPr>
              <a:t> 90 km / h hors agglomération. </a:t>
            </a:r>
          </a:p>
          <a:p>
            <a:pPr>
              <a:spcBef>
                <a:spcPct val="0"/>
              </a:spcBef>
              <a:buFont typeface="Wingdings" panose="05000000000000000000" pitchFamily="2" charset="2"/>
              <a:buChar char="è"/>
            </a:pPr>
            <a:r>
              <a:rPr lang="fr-FR" altLang="fr-FR" sz="2400">
                <a:latin typeface="Times New Roman" panose="02020603050405020304" pitchFamily="18" charset="0"/>
                <a:cs typeface="Times New Roman" panose="02020603050405020304" pitchFamily="18" charset="0"/>
              </a:rPr>
              <a:t> en agglomération un dépassement de 20 km / h  de la vitesse autorisée.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DE7AEF5-7A91-D03F-B305-A5EBEC55B1A2}"/>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8435" name="Espace réservé du numéro de diapositive 4">
            <a:extLst>
              <a:ext uri="{FF2B5EF4-FFF2-40B4-BE49-F238E27FC236}">
                <a16:creationId xmlns:a16="http://schemas.microsoft.com/office/drawing/2014/main" id="{318EE63D-9FC6-25BB-482A-D1F45756CF3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66A8A77-A40D-444C-8169-23542EE1D849}" type="slidenum">
              <a:rPr lang="fr-FR" altLang="fr-FR" sz="2000" smtClean="0">
                <a:solidFill>
                  <a:srgbClr val="984807"/>
                </a:solidFill>
              </a:rPr>
              <a:pPr>
                <a:spcBef>
                  <a:spcPct val="0"/>
                </a:spcBef>
                <a:buFontTx/>
                <a:buNone/>
              </a:pPr>
              <a:t>16</a:t>
            </a:fld>
            <a:endParaRPr lang="fr-FR" altLang="fr-FR" sz="2000">
              <a:solidFill>
                <a:srgbClr val="984807"/>
              </a:solidFill>
            </a:endParaRPr>
          </a:p>
        </p:txBody>
      </p:sp>
      <p:sp>
        <p:nvSpPr>
          <p:cNvPr id="18436" name="Rectangle 2">
            <a:extLst>
              <a:ext uri="{FF2B5EF4-FFF2-40B4-BE49-F238E27FC236}">
                <a16:creationId xmlns:a16="http://schemas.microsoft.com/office/drawing/2014/main" id="{4AEE9AF2-FD74-79E3-5528-29AA9996ADED}"/>
              </a:ext>
            </a:extLst>
          </p:cNvPr>
          <p:cNvSpPr>
            <a:spLocks noChangeArrowheads="1"/>
          </p:cNvSpPr>
          <p:nvPr/>
        </p:nvSpPr>
        <p:spPr bwMode="auto">
          <a:xfrm>
            <a:off x="460375" y="1355725"/>
            <a:ext cx="7993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Arial" panose="020B0604020202020204" pitchFamily="34" charset="0"/>
              </a:rPr>
              <a:t>Sens interdit</a:t>
            </a:r>
            <a:r>
              <a:rPr lang="fr-FR" altLang="fr-FR" sz="2400" b="1">
                <a:latin typeface="Times New Roman" panose="02020603050405020304" pitchFamily="18" charset="0"/>
                <a:ea typeface="Calibri" panose="020F0502020204030204" pitchFamily="34" charset="0"/>
                <a:cs typeface="Arial" panose="020B0604020202020204" pitchFamily="34" charset="0"/>
              </a:rPr>
              <a:t> :</a:t>
            </a:r>
          </a:p>
        </p:txBody>
      </p:sp>
      <p:sp>
        <p:nvSpPr>
          <p:cNvPr id="18437" name="Rectangle 1">
            <a:extLst>
              <a:ext uri="{FF2B5EF4-FFF2-40B4-BE49-F238E27FC236}">
                <a16:creationId xmlns:a16="http://schemas.microsoft.com/office/drawing/2014/main" id="{D3336CB2-25C4-BD2D-7796-F337462E13A5}"/>
              </a:ext>
            </a:extLst>
          </p:cNvPr>
          <p:cNvSpPr>
            <a:spLocks noChangeArrowheads="1"/>
          </p:cNvSpPr>
          <p:nvPr/>
        </p:nvSpPr>
        <p:spPr bwMode="auto">
          <a:xfrm>
            <a:off x="479425" y="2062163"/>
            <a:ext cx="799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rPr>
              <a:t>Remonter un sens interdit ou circuler sur une voie alors que le tonnage du véhicule est supérieur au maximum autorisé devra se limiter à des cas exceptionnels : sauvetage de personnes. </a:t>
            </a:r>
          </a:p>
        </p:txBody>
      </p:sp>
      <p:pic>
        <p:nvPicPr>
          <p:cNvPr id="18438" name="Image 6" descr="Afficher l'image d'origine">
            <a:extLst>
              <a:ext uri="{FF2B5EF4-FFF2-40B4-BE49-F238E27FC236}">
                <a16:creationId xmlns:a16="http://schemas.microsoft.com/office/drawing/2014/main" id="{C02040B4-2E0A-0A74-961F-EF0CE9DA1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05200"/>
            <a:ext cx="2565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725C3AE6-CA00-3523-547C-805A64A8B29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19459" name="Espace réservé du numéro de diapositive 4">
            <a:extLst>
              <a:ext uri="{FF2B5EF4-FFF2-40B4-BE49-F238E27FC236}">
                <a16:creationId xmlns:a16="http://schemas.microsoft.com/office/drawing/2014/main" id="{34496B57-C0AF-5D0F-C011-144984692B7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A6E9754-BA1C-481E-8257-43A7B4DFD74E}"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E94F4BE9-7008-1026-3D81-0D25D782864A}"/>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461" name="ZoneTexte 15">
            <a:extLst>
              <a:ext uri="{FF2B5EF4-FFF2-40B4-BE49-F238E27FC236}">
                <a16:creationId xmlns:a16="http://schemas.microsoft.com/office/drawing/2014/main" id="{3AFB260B-887F-D204-7F0D-2343ED827F8E}"/>
              </a:ext>
            </a:extLst>
          </p:cNvPr>
          <p:cNvSpPr txBox="1">
            <a:spLocks noChangeArrowheads="1"/>
          </p:cNvSpPr>
          <p:nvPr/>
        </p:nvSpPr>
        <p:spPr bwMode="auto">
          <a:xfrm>
            <a:off x="533400" y="2514600"/>
            <a:ext cx="3886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Monter descendre d'un véhicule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L'environnement</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Les SP et le code de la route</a:t>
            </a:r>
          </a:p>
        </p:txBody>
      </p:sp>
      <p:sp>
        <p:nvSpPr>
          <p:cNvPr id="19462" name="ZoneTexte 12">
            <a:extLst>
              <a:ext uri="{FF2B5EF4-FFF2-40B4-BE49-F238E27FC236}">
                <a16:creationId xmlns:a16="http://schemas.microsoft.com/office/drawing/2014/main" id="{894ED42F-F03A-45C0-20DE-5DD20A172E13}"/>
              </a:ext>
            </a:extLst>
          </p:cNvPr>
          <p:cNvSpPr txBox="1">
            <a:spLocks noChangeArrowheads="1"/>
          </p:cNvSpPr>
          <p:nvPr/>
        </p:nvSpPr>
        <p:spPr bwMode="auto">
          <a:xfrm>
            <a:off x="4711700" y="2401888"/>
            <a:ext cx="40370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0F39535F-E696-2897-49B2-ADAB9BFD73E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Les règles</a:t>
            </a:r>
          </a:p>
        </p:txBody>
      </p:sp>
      <p:sp>
        <p:nvSpPr>
          <p:cNvPr id="4099" name="Espace réservé du numéro de diapositive 4">
            <a:extLst>
              <a:ext uri="{FF2B5EF4-FFF2-40B4-BE49-F238E27FC236}">
                <a16:creationId xmlns:a16="http://schemas.microsoft.com/office/drawing/2014/main" id="{98EF5171-4061-3102-5503-90CC47D186B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AD2E929-1B15-4315-BFE5-6F54E3C06A7E}"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F566B23F-A27C-7FB1-BC09-84CB60E24C2C}"/>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D203AA4C-39A0-D71D-A4BB-EC8D4B578885}"/>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26014A31-D3BE-6EC4-2CF8-7154CB798C5D}"/>
              </a:ext>
            </a:extLst>
          </p:cNvPr>
          <p:cNvSpPr txBox="1">
            <a:spLocks noChangeArrowheads="1"/>
          </p:cNvSpPr>
          <p:nvPr/>
        </p:nvSpPr>
        <p:spPr bwMode="auto">
          <a:xfrm>
            <a:off x="4811713" y="2632075"/>
            <a:ext cx="38211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règles de sécurité dans les véhicules.</a:t>
            </a:r>
          </a:p>
        </p:txBody>
      </p:sp>
      <p:sp>
        <p:nvSpPr>
          <p:cNvPr id="4103" name="ZoneTexte 15">
            <a:extLst>
              <a:ext uri="{FF2B5EF4-FFF2-40B4-BE49-F238E27FC236}">
                <a16:creationId xmlns:a16="http://schemas.microsoft.com/office/drawing/2014/main" id="{9D5BA5D7-D8E4-A0F2-9015-6C91800CA3DE}"/>
              </a:ext>
            </a:extLst>
          </p:cNvPr>
          <p:cNvSpPr txBox="1">
            <a:spLocks noChangeArrowheads="1"/>
          </p:cNvSpPr>
          <p:nvPr/>
        </p:nvSpPr>
        <p:spPr bwMode="auto">
          <a:xfrm>
            <a:off x="533400" y="2057400"/>
            <a:ext cx="3886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Monter descendre d'un véhicule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L'environnement</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Les SP et le code de la route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A0F98EC6-1A5E-3B03-B469-AE97D5B8317A}"/>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Monter et descendre d’un véhicule</a:t>
            </a:r>
          </a:p>
        </p:txBody>
      </p:sp>
      <p:sp>
        <p:nvSpPr>
          <p:cNvPr id="5123" name="Espace réservé du numéro de diapositive 4">
            <a:extLst>
              <a:ext uri="{FF2B5EF4-FFF2-40B4-BE49-F238E27FC236}">
                <a16:creationId xmlns:a16="http://schemas.microsoft.com/office/drawing/2014/main" id="{39437037-1F36-1A45-3FD9-8591F96BF82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71EA836-28D8-4475-A674-55D2D5D44DFC}" type="slidenum">
              <a:rPr lang="fr-FR" altLang="fr-FR" sz="2000" smtClean="0">
                <a:solidFill>
                  <a:srgbClr val="984807"/>
                </a:solidFill>
              </a:rPr>
              <a:pPr>
                <a:spcBef>
                  <a:spcPct val="0"/>
                </a:spcBef>
                <a:buFontTx/>
                <a:buNone/>
              </a:pPr>
              <a:t>3</a:t>
            </a:fld>
            <a:endParaRPr lang="fr-FR" altLang="fr-FR" sz="2000">
              <a:solidFill>
                <a:srgbClr val="984807"/>
              </a:solidFill>
            </a:endParaRPr>
          </a:p>
        </p:txBody>
      </p:sp>
      <p:pic>
        <p:nvPicPr>
          <p:cNvPr id="5124" name="Image 4">
            <a:extLst>
              <a:ext uri="{FF2B5EF4-FFF2-40B4-BE49-F238E27FC236}">
                <a16:creationId xmlns:a16="http://schemas.microsoft.com/office/drawing/2014/main" id="{3DDA6E49-80A8-0FEB-FD0C-7617BAE74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11271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age 5">
            <a:extLst>
              <a:ext uri="{FF2B5EF4-FFF2-40B4-BE49-F238E27FC236}">
                <a16:creationId xmlns:a16="http://schemas.microsoft.com/office/drawing/2014/main" id="{98BE0D0A-A69B-D5F8-E9EF-40666B3AB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108267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 6">
            <a:extLst>
              <a:ext uri="{FF2B5EF4-FFF2-40B4-BE49-F238E27FC236}">
                <a16:creationId xmlns:a16="http://schemas.microsoft.com/office/drawing/2014/main" id="{9136BFCE-B675-AB2F-94B3-4D42DA84A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971800"/>
            <a:ext cx="1082675"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 7">
            <a:extLst>
              <a:ext uri="{FF2B5EF4-FFF2-40B4-BE49-F238E27FC236}">
                <a16:creationId xmlns:a16="http://schemas.microsoft.com/office/drawing/2014/main" id="{96B7CB8F-9B45-EC42-32CE-4D5492331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971800"/>
            <a:ext cx="11271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age 9">
            <a:extLst>
              <a:ext uri="{FF2B5EF4-FFF2-40B4-BE49-F238E27FC236}">
                <a16:creationId xmlns:a16="http://schemas.microsoft.com/office/drawing/2014/main" id="{366DB02E-30BF-AF5D-6CCC-56E2459441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971800"/>
            <a:ext cx="1042988"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10">
            <a:extLst>
              <a:ext uri="{FF2B5EF4-FFF2-40B4-BE49-F238E27FC236}">
                <a16:creationId xmlns:a16="http://schemas.microsoft.com/office/drawing/2014/main" id="{1FB7BC21-4429-230D-5EEF-C12D248016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2971800"/>
            <a:ext cx="10826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
            <a:extLst>
              <a:ext uri="{FF2B5EF4-FFF2-40B4-BE49-F238E27FC236}">
                <a16:creationId xmlns:a16="http://schemas.microsoft.com/office/drawing/2014/main" id="{32BCFB66-14ED-8A2D-F11A-A19926BFFA61}"/>
              </a:ext>
            </a:extLst>
          </p:cNvPr>
          <p:cNvSpPr>
            <a:spLocks noChangeArrowheads="1"/>
          </p:cNvSpPr>
          <p:nvPr/>
        </p:nvSpPr>
        <p:spPr bwMode="auto">
          <a:xfrm>
            <a:off x="431800" y="1423988"/>
            <a:ext cx="8280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Utiliser la poignée et le marchepied chaque fois que le dispositif est présent sur le véhicule pour éviter une chute.</a:t>
            </a:r>
          </a:p>
          <a:p>
            <a:pPr algn="just">
              <a:lnSpc>
                <a:spcPct val="107000"/>
              </a:lnSpc>
              <a:spcBef>
                <a:spcPct val="0"/>
              </a:spcBef>
              <a:spcAft>
                <a:spcPts val="800"/>
              </a:spcAft>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Ne jamais sauter de l’engin.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20F7922-625D-54F1-A025-32FBC876A0D7}"/>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L’environnement</a:t>
            </a:r>
          </a:p>
        </p:txBody>
      </p:sp>
      <p:sp>
        <p:nvSpPr>
          <p:cNvPr id="6147" name="Espace réservé du numéro de diapositive 4">
            <a:extLst>
              <a:ext uri="{FF2B5EF4-FFF2-40B4-BE49-F238E27FC236}">
                <a16:creationId xmlns:a16="http://schemas.microsoft.com/office/drawing/2014/main" id="{37A04870-77E4-48C9-66B6-6C5191D5A71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89E8E0F-3E31-45A3-80B4-F2591064DCF6}" type="slidenum">
              <a:rPr lang="fr-FR" altLang="fr-FR" sz="2000" smtClean="0">
                <a:solidFill>
                  <a:srgbClr val="984807"/>
                </a:solidFill>
              </a:rPr>
              <a:pPr>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7E3F9A2E-CEB0-EC1A-D91D-0E77EAF38B98}"/>
              </a:ext>
            </a:extLst>
          </p:cNvPr>
          <p:cNvSpPr>
            <a:spLocks noChangeArrowheads="1"/>
          </p:cNvSpPr>
          <p:nvPr/>
        </p:nvSpPr>
        <p:spPr bwMode="auto">
          <a:xfrm>
            <a:off x="457200" y="1295400"/>
            <a:ext cx="82819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rPr>
              <a:t>Sur les lieux de l'intervention sortir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rPr>
              <a:t>du côté protégé et sera attentif à la circulation, avant d'ouvrir la porte et de descendre.</a:t>
            </a:r>
          </a:p>
          <a:p>
            <a:pPr algn="just">
              <a:spcBef>
                <a:spcPct val="0"/>
              </a:spcBef>
              <a:buFontTx/>
              <a:buNone/>
            </a:pPr>
            <a:endParaRPr lang="fr-FR" altLang="fr-FR" sz="2400">
              <a:latin typeface="Times New Roman" panose="02020603050405020304" pitchFamily="18" charset="0"/>
            </a:endParaRPr>
          </a:p>
          <a:p>
            <a:pPr algn="just">
              <a:spcBef>
                <a:spcPct val="0"/>
              </a:spcBef>
              <a:buFontTx/>
              <a:buNone/>
            </a:pPr>
            <a:r>
              <a:rPr lang="fr-FR" altLang="fr-FR" sz="2400">
                <a:latin typeface="Times New Roman" panose="02020603050405020304" pitchFamily="18" charset="0"/>
              </a:rPr>
              <a:t>Après avoir récupérer le matériel le J.S.P. ou le SP </a:t>
            </a:r>
            <a:r>
              <a:rPr lang="fr-FR" altLang="fr-FR" sz="2400" b="1">
                <a:latin typeface="Times New Roman" panose="02020603050405020304" pitchFamily="18" charset="0"/>
              </a:rPr>
              <a:t>se doit de fermer portes et coffres.</a:t>
            </a:r>
            <a:endParaRPr lang="fr-FR" altLang="fr-FR" sz="2400">
              <a:latin typeface="Times New Roman" panose="02020603050405020304" pitchFamily="18" charset="0"/>
            </a:endParaRPr>
          </a:p>
        </p:txBody>
      </p:sp>
      <p:pic>
        <p:nvPicPr>
          <p:cNvPr id="6149" name="Picture 7" descr="C:\Documents and Settings\Philippe\Mes documents\J.S.P\Administration\Originaux\Révisions Ecrites\Images\LDV G.TIF">
            <a:extLst>
              <a:ext uri="{FF2B5EF4-FFF2-40B4-BE49-F238E27FC236}">
                <a16:creationId xmlns:a16="http://schemas.microsoft.com/office/drawing/2014/main" id="{3612FBFD-072D-2695-8275-D8B2F120A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a:off x="4572000" y="2873375"/>
            <a:ext cx="41148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841318DF-47E0-73CA-5FC6-438F948E5BD9}"/>
              </a:ext>
            </a:extLst>
          </p:cNvPr>
          <p:cNvSpPr>
            <a:spLocks noGrp="1"/>
          </p:cNvSpPr>
          <p:nvPr>
            <p:ph type="title" idx="4294967295"/>
          </p:nvPr>
        </p:nvSpPr>
        <p:spPr>
          <a:xfrm>
            <a:off x="611188" y="274638"/>
            <a:ext cx="8247062" cy="939800"/>
          </a:xfrm>
        </p:spPr>
        <p:txBody>
          <a:bodyPr/>
          <a:lstStyle/>
          <a:p>
            <a:pPr eaLnBrk="1" hangingPunct="1">
              <a:defRPr/>
            </a:pPr>
            <a:r>
              <a:rPr lang="fr-FR" sz="3200" b="1" dirty="0">
                <a:solidFill>
                  <a:schemeClr val="accent6">
                    <a:lumMod val="50000"/>
                  </a:schemeClr>
                </a:solidFill>
              </a:rPr>
              <a:t>L’environnement</a:t>
            </a:r>
          </a:p>
        </p:txBody>
      </p:sp>
      <p:sp>
        <p:nvSpPr>
          <p:cNvPr id="7171" name="Espace réservé du numéro de diapositive 4">
            <a:extLst>
              <a:ext uri="{FF2B5EF4-FFF2-40B4-BE49-F238E27FC236}">
                <a16:creationId xmlns:a16="http://schemas.microsoft.com/office/drawing/2014/main" id="{2915BDC3-1FFF-E44B-48D3-6E2CB39571E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EA874C9-A95D-401E-A7C9-256C5C89CA65}" type="slidenum">
              <a:rPr lang="fr-FR" altLang="fr-FR" sz="2000">
                <a:solidFill>
                  <a:srgbClr val="984807"/>
                </a:solidFill>
              </a:rPr>
              <a:pPr algn="r" eaLnBrk="1" hangingPunct="1">
                <a:spcBef>
                  <a:spcPct val="0"/>
                </a:spcBef>
                <a:buFontTx/>
                <a:buNone/>
              </a:pPr>
              <a:t>5</a:t>
            </a:fld>
            <a:endParaRPr lang="fr-FR" altLang="fr-FR" sz="2000">
              <a:solidFill>
                <a:srgbClr val="984807"/>
              </a:solidFill>
            </a:endParaRPr>
          </a:p>
        </p:txBody>
      </p:sp>
      <p:pic>
        <p:nvPicPr>
          <p:cNvPr id="7172" name="Picture 2" descr="Afficher l'image d'origine">
            <a:extLst>
              <a:ext uri="{FF2B5EF4-FFF2-40B4-BE49-F238E27FC236}">
                <a16:creationId xmlns:a16="http://schemas.microsoft.com/office/drawing/2014/main" id="{6AE552BF-ADC4-B259-F266-174B75BAF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49650"/>
            <a:ext cx="3946525"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2">
            <a:extLst>
              <a:ext uri="{FF2B5EF4-FFF2-40B4-BE49-F238E27FC236}">
                <a16:creationId xmlns:a16="http://schemas.microsoft.com/office/drawing/2014/main" id="{869AE8B7-66EA-D044-61CA-9BC8F5D0CB17}"/>
              </a:ext>
            </a:extLst>
          </p:cNvPr>
          <p:cNvSpPr>
            <a:spLocks noChangeArrowheads="1"/>
          </p:cNvSpPr>
          <p:nvPr/>
        </p:nvSpPr>
        <p:spPr bwMode="auto">
          <a:xfrm>
            <a:off x="381000" y="14478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latin typeface="Times New Roman" panose="02020603050405020304" pitchFamily="18" charset="0"/>
              </a:rPr>
              <a:t>Guider :</a:t>
            </a:r>
            <a:r>
              <a:rPr lang="fr-FR" altLang="fr-FR" sz="2400">
                <a:latin typeface="Times New Roman" panose="02020603050405020304" pitchFamily="18" charset="0"/>
              </a:rPr>
              <a:t> le conducteur afin de passer un portail ou se "faufiler" entre des voitures mal garées.</a:t>
            </a:r>
          </a:p>
          <a:p>
            <a:pPr algn="just">
              <a:spcBef>
                <a:spcPct val="0"/>
              </a:spcBef>
              <a:buFontTx/>
              <a:buNone/>
            </a:pPr>
            <a:endParaRPr lang="fr-FR" altLang="fr-FR" sz="2400">
              <a:latin typeface="Times New Roman" panose="02020603050405020304" pitchFamily="18" charset="0"/>
            </a:endParaRPr>
          </a:p>
          <a:p>
            <a:pPr algn="just">
              <a:spcBef>
                <a:spcPct val="0"/>
              </a:spcBef>
              <a:buFontTx/>
              <a:buNone/>
            </a:pPr>
            <a:r>
              <a:rPr lang="fr-FR" altLang="fr-FR" sz="2400">
                <a:latin typeface="Times New Roman" panose="02020603050405020304" pitchFamily="18" charset="0"/>
              </a:rPr>
              <a:t>A la caserne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rPr>
              <a:t>devient obligatoire afin de faciliter sa réintégration dans le hall de départ.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ADA1CA8D-0A80-6BFA-CA2A-94E83A2CE3E3}"/>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L’environnement</a:t>
            </a:r>
          </a:p>
        </p:txBody>
      </p:sp>
      <p:sp>
        <p:nvSpPr>
          <p:cNvPr id="8195" name="Espace réservé du numéro de diapositive 4">
            <a:extLst>
              <a:ext uri="{FF2B5EF4-FFF2-40B4-BE49-F238E27FC236}">
                <a16:creationId xmlns:a16="http://schemas.microsoft.com/office/drawing/2014/main" id="{4C190D26-F064-12AC-A12A-9C091848B4F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F51C995-1E9B-485E-8F34-6AFF95BF3A4C}" type="slidenum">
              <a:rPr lang="fr-FR" altLang="fr-FR" sz="2000" smtClean="0">
                <a:solidFill>
                  <a:srgbClr val="984807"/>
                </a:solidFill>
              </a:rPr>
              <a:pPr>
                <a:spcBef>
                  <a:spcPct val="0"/>
                </a:spcBef>
                <a:buFontTx/>
                <a:buNone/>
              </a:pPr>
              <a:t>6</a:t>
            </a:fld>
            <a:endParaRPr lang="fr-FR" altLang="fr-FR" sz="2000">
              <a:solidFill>
                <a:srgbClr val="984807"/>
              </a:solidFill>
            </a:endParaRPr>
          </a:p>
        </p:txBody>
      </p:sp>
      <p:sp>
        <p:nvSpPr>
          <p:cNvPr id="8196" name="Rectangle 2">
            <a:extLst>
              <a:ext uri="{FF2B5EF4-FFF2-40B4-BE49-F238E27FC236}">
                <a16:creationId xmlns:a16="http://schemas.microsoft.com/office/drawing/2014/main" id="{3D203B56-EF4C-6B89-FCA7-F5C5C7B5ABB2}"/>
              </a:ext>
            </a:extLst>
          </p:cNvPr>
          <p:cNvSpPr>
            <a:spLocks noChangeArrowheads="1"/>
          </p:cNvSpPr>
          <p:nvPr/>
        </p:nvSpPr>
        <p:spPr bwMode="auto">
          <a:xfrm>
            <a:off x="468313" y="1720850"/>
            <a:ext cx="51117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rPr>
              <a:t>SP, dès lors que le véhicule en est équipé, </a:t>
            </a:r>
            <a:r>
              <a:rPr lang="fr-FR" altLang="fr-FR" sz="2400" b="1" u="sng">
                <a:latin typeface="Times New Roman" panose="02020603050405020304" pitchFamily="18" charset="0"/>
              </a:rPr>
              <a:t>ne sont pas exemptés de boucler</a:t>
            </a:r>
            <a:r>
              <a:rPr lang="fr-FR" altLang="fr-FR" sz="2400">
                <a:latin typeface="Times New Roman" panose="02020603050405020304" pitchFamily="18" charset="0"/>
              </a:rPr>
              <a:t> la ceinture de sécurité.</a:t>
            </a:r>
          </a:p>
          <a:p>
            <a:pPr algn="just">
              <a:spcBef>
                <a:spcPct val="0"/>
              </a:spcBef>
              <a:buFontTx/>
              <a:buNone/>
            </a:pPr>
            <a:endParaRPr lang="fr-FR" altLang="fr-FR" sz="2400">
              <a:latin typeface="Times New Roman" panose="02020603050405020304" pitchFamily="18" charset="0"/>
            </a:endParaRPr>
          </a:p>
          <a:p>
            <a:pPr algn="just">
              <a:spcBef>
                <a:spcPct val="0"/>
              </a:spcBef>
              <a:buFontTx/>
              <a:buNone/>
            </a:pPr>
            <a:endParaRPr lang="fr-FR" altLang="fr-FR" sz="2400">
              <a:latin typeface="Times New Roman" panose="02020603050405020304" pitchFamily="18" charset="0"/>
            </a:endParaRPr>
          </a:p>
          <a:p>
            <a:pPr algn="just">
              <a:spcBef>
                <a:spcPct val="0"/>
              </a:spcBef>
              <a:buFont typeface="Arial" panose="020B0604020202020204" pitchFamily="34" charset="0"/>
              <a:buNone/>
            </a:pPr>
            <a:r>
              <a:rPr lang="fr-FR" alt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Bretelles des dossards des ARI dans les engins ne sont pas considérées comme des ceintures de sécurité</a:t>
            </a:r>
            <a:endParaRPr lang="fr-FR" altLang="fr-FR"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197" name="Image 6">
            <a:extLst>
              <a:ext uri="{FF2B5EF4-FFF2-40B4-BE49-F238E27FC236}">
                <a16:creationId xmlns:a16="http://schemas.microsoft.com/office/drawing/2014/main" id="{DCA10212-AF6D-194A-C1F5-0F2E34E23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26304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23B3B65-5F0C-B91F-9990-BC7609E36EF1}"/>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9219" name="Espace réservé du numéro de diapositive 4">
            <a:extLst>
              <a:ext uri="{FF2B5EF4-FFF2-40B4-BE49-F238E27FC236}">
                <a16:creationId xmlns:a16="http://schemas.microsoft.com/office/drawing/2014/main" id="{E2B3A8D3-A612-D567-A6B9-BC49090D9D8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871A5B1-C983-4B99-B1F2-829CDE9F7F85}" type="slidenum">
              <a:rPr lang="fr-FR" altLang="fr-FR" sz="2000" smtClean="0">
                <a:solidFill>
                  <a:srgbClr val="984807"/>
                </a:solidFill>
              </a:rPr>
              <a:pPr>
                <a:spcBef>
                  <a:spcPct val="0"/>
                </a:spcBef>
                <a:buFontTx/>
                <a:buNone/>
              </a:pPr>
              <a:t>7</a:t>
            </a:fld>
            <a:endParaRPr lang="fr-FR" altLang="fr-FR" sz="2000">
              <a:solidFill>
                <a:srgbClr val="984807"/>
              </a:solidFill>
            </a:endParaRPr>
          </a:p>
        </p:txBody>
      </p:sp>
      <p:sp>
        <p:nvSpPr>
          <p:cNvPr id="9220" name="Rectangle 2">
            <a:extLst>
              <a:ext uri="{FF2B5EF4-FFF2-40B4-BE49-F238E27FC236}">
                <a16:creationId xmlns:a16="http://schemas.microsoft.com/office/drawing/2014/main" id="{A71791A6-FB0A-AFC4-C706-69A622D2B6A5}"/>
              </a:ext>
            </a:extLst>
          </p:cNvPr>
          <p:cNvSpPr>
            <a:spLocks noChangeArrowheads="1"/>
          </p:cNvSpPr>
          <p:nvPr/>
        </p:nvSpPr>
        <p:spPr bwMode="auto">
          <a:xfrm>
            <a:off x="468313" y="1412875"/>
            <a:ext cx="813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rPr>
              <a:t>Conducteur doit s'assurer d'être visible car beaucoup de personnes ne sont pas toujours attentives à l'environnement en conduisant (téléphone, radio, discussion, malentendant, etc.).</a:t>
            </a:r>
          </a:p>
        </p:txBody>
      </p:sp>
      <p:sp>
        <p:nvSpPr>
          <p:cNvPr id="9221" name="Rectangle 1">
            <a:extLst>
              <a:ext uri="{FF2B5EF4-FFF2-40B4-BE49-F238E27FC236}">
                <a16:creationId xmlns:a16="http://schemas.microsoft.com/office/drawing/2014/main" id="{DFBEC6BA-AAE3-C37E-A462-B07429380A19}"/>
              </a:ext>
            </a:extLst>
          </p:cNvPr>
          <p:cNvSpPr>
            <a:spLocks noChangeArrowheads="1"/>
          </p:cNvSpPr>
          <p:nvPr/>
        </p:nvSpPr>
        <p:spPr bwMode="auto">
          <a:xfrm>
            <a:off x="468313" y="2800350"/>
            <a:ext cx="813593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Pour être prioritaire, le véhicule doit avoir ses avertisseurs sonores et lumineux en marche.</a:t>
            </a:r>
          </a:p>
          <a:p>
            <a:pPr algn="just">
              <a:lnSpc>
                <a:spcPct val="107000"/>
              </a:lnSpc>
              <a:spcBef>
                <a:spcPct val="0"/>
              </a:spcBef>
              <a:spcAft>
                <a:spcPts val="800"/>
              </a:spcAft>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Emploi de ces derniers n'est autorisé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1 intervention urgente.</a:t>
            </a:r>
          </a:p>
        </p:txBody>
      </p:sp>
      <p:pic>
        <p:nvPicPr>
          <p:cNvPr id="9222" name="Image 7">
            <a:extLst>
              <a:ext uri="{FF2B5EF4-FFF2-40B4-BE49-F238E27FC236}">
                <a16:creationId xmlns:a16="http://schemas.microsoft.com/office/drawing/2014/main" id="{52D10560-E7C4-639C-5E80-39AFB7A01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437063"/>
            <a:ext cx="172243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 9" descr="Afficher l'image d'origine">
            <a:extLst>
              <a:ext uri="{FF2B5EF4-FFF2-40B4-BE49-F238E27FC236}">
                <a16:creationId xmlns:a16="http://schemas.microsoft.com/office/drawing/2014/main" id="{D0E3BE8F-62CB-4132-6272-770EB4B31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613" y="4257675"/>
            <a:ext cx="144145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DAAEB1EE-D30F-ED13-0C7A-E93D87B3446A}"/>
              </a:ext>
            </a:extLst>
          </p:cNvPr>
          <p:cNvSpPr>
            <a:spLocks noGrp="1"/>
          </p:cNvSpPr>
          <p:nvPr>
            <p:ph type="title"/>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0243" name="Espace réservé du numéro de diapositive 4">
            <a:extLst>
              <a:ext uri="{FF2B5EF4-FFF2-40B4-BE49-F238E27FC236}">
                <a16:creationId xmlns:a16="http://schemas.microsoft.com/office/drawing/2014/main" id="{AE7B585C-2C18-A888-3EBC-DDAAF5C390E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9A60906-43CB-4C7F-8801-340E7924F3F2}" type="slidenum">
              <a:rPr lang="fr-FR" altLang="fr-FR" sz="2000" smtClean="0">
                <a:solidFill>
                  <a:srgbClr val="984807"/>
                </a:solidFill>
              </a:rPr>
              <a:pPr>
                <a:spcBef>
                  <a:spcPct val="0"/>
                </a:spcBef>
                <a:buFontTx/>
                <a:buNone/>
              </a:pPr>
              <a:t>8</a:t>
            </a:fld>
            <a:endParaRPr lang="fr-FR" altLang="fr-FR" sz="2000">
              <a:solidFill>
                <a:srgbClr val="984807"/>
              </a:solidFill>
            </a:endParaRPr>
          </a:p>
        </p:txBody>
      </p:sp>
      <p:sp>
        <p:nvSpPr>
          <p:cNvPr id="10244" name="Rectangle 3">
            <a:extLst>
              <a:ext uri="{FF2B5EF4-FFF2-40B4-BE49-F238E27FC236}">
                <a16:creationId xmlns:a16="http://schemas.microsoft.com/office/drawing/2014/main" id="{6DE09921-2CD2-B3BC-BF92-7A7A1C228BDC}"/>
              </a:ext>
            </a:extLst>
          </p:cNvPr>
          <p:cNvSpPr>
            <a:spLocks noChangeArrowheads="1"/>
          </p:cNvSpPr>
          <p:nvPr/>
        </p:nvSpPr>
        <p:spPr bwMode="auto">
          <a:xfrm>
            <a:off x="312738" y="1414463"/>
            <a:ext cx="83629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2 types d'intervention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spcAft>
                <a:spcPts val="800"/>
              </a:spcAft>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Urgente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Mission qui ne peut être différée dans le temps </a:t>
            </a:r>
          </a:p>
          <a:p>
            <a:pPr algn="just">
              <a:lnSpc>
                <a:spcPct val="107000"/>
              </a:lnSpc>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SSUAP, incendie, etc. </a:t>
            </a:r>
          </a:p>
        </p:txBody>
      </p:sp>
      <p:pic>
        <p:nvPicPr>
          <p:cNvPr id="10245" name="Picture 2" descr="Afficher l'image d'origine">
            <a:extLst>
              <a:ext uri="{FF2B5EF4-FFF2-40B4-BE49-F238E27FC236}">
                <a16:creationId xmlns:a16="http://schemas.microsoft.com/office/drawing/2014/main" id="{D47EDB1C-019E-533E-6EF0-E20C8B116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482975"/>
            <a:ext cx="4800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C21E2E36-C6A7-37DA-80D1-E40B224A6F35}"/>
              </a:ext>
            </a:extLst>
          </p:cNvPr>
          <p:cNvSpPr>
            <a:spLocks noGrp="1"/>
          </p:cNvSpPr>
          <p:nvPr>
            <p:ph type="title" idx="4294967295"/>
          </p:nvPr>
        </p:nvSpPr>
        <p:spPr>
          <a:xfrm>
            <a:off x="611188" y="274638"/>
            <a:ext cx="8247062" cy="939800"/>
          </a:xfrm>
        </p:spPr>
        <p:txBody>
          <a:bodyPr/>
          <a:lstStyle/>
          <a:p>
            <a:pPr eaLnBrk="1" hangingPunct="1">
              <a:defRPr/>
            </a:pPr>
            <a:r>
              <a:rPr lang="fr-FR" sz="3200" b="1" dirty="0">
                <a:solidFill>
                  <a:schemeClr val="accent6">
                    <a:lumMod val="50000"/>
                  </a:schemeClr>
                </a:solidFill>
              </a:rPr>
              <a:t>Les pompiers et le code de la route</a:t>
            </a:r>
          </a:p>
        </p:txBody>
      </p:sp>
      <p:sp>
        <p:nvSpPr>
          <p:cNvPr id="11267" name="Espace réservé du numéro de diapositive 4">
            <a:extLst>
              <a:ext uri="{FF2B5EF4-FFF2-40B4-BE49-F238E27FC236}">
                <a16:creationId xmlns:a16="http://schemas.microsoft.com/office/drawing/2014/main" id="{A0428190-F5FE-0000-7BB2-AFCBE79765D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837EE6C-0D1C-4C30-9ABD-060F4AC145E6}" type="slidenum">
              <a:rPr lang="fr-FR" altLang="fr-FR" sz="2000">
                <a:solidFill>
                  <a:srgbClr val="984807"/>
                </a:solidFill>
              </a:rPr>
              <a:pPr algn="r" eaLnBrk="1" hangingPunct="1">
                <a:spcBef>
                  <a:spcPct val="0"/>
                </a:spcBef>
                <a:buFontTx/>
                <a:buNone/>
              </a:pPr>
              <a:t>9</a:t>
            </a:fld>
            <a:endParaRPr lang="fr-FR" altLang="fr-FR" sz="2000">
              <a:solidFill>
                <a:srgbClr val="984807"/>
              </a:solidFill>
            </a:endParaRPr>
          </a:p>
        </p:txBody>
      </p:sp>
      <p:sp>
        <p:nvSpPr>
          <p:cNvPr id="11268" name="Rectangle 3">
            <a:extLst>
              <a:ext uri="{FF2B5EF4-FFF2-40B4-BE49-F238E27FC236}">
                <a16:creationId xmlns:a16="http://schemas.microsoft.com/office/drawing/2014/main" id="{BE58A352-0F29-C1F8-D22C-31811168E858}"/>
              </a:ext>
            </a:extLst>
          </p:cNvPr>
          <p:cNvSpPr>
            <a:spLocks noChangeArrowheads="1"/>
          </p:cNvSpPr>
          <p:nvPr/>
        </p:nvSpPr>
        <p:spPr bwMode="auto">
          <a:xfrm>
            <a:off x="312738" y="1414463"/>
            <a:ext cx="8362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Arial" panose="020B0604020202020204" pitchFamily="34" charset="0"/>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Intervention nécessaire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Mission importante qui ne présente aucun caractère d'urgence avéré comme par exemple : relève, manœuvre par exemple.</a:t>
            </a:r>
          </a:p>
        </p:txBody>
      </p:sp>
      <p:pic>
        <p:nvPicPr>
          <p:cNvPr id="11269" name="Picture 4" descr="Afficher l'image d'origine">
            <a:extLst>
              <a:ext uri="{FF2B5EF4-FFF2-40B4-BE49-F238E27FC236}">
                <a16:creationId xmlns:a16="http://schemas.microsoft.com/office/drawing/2014/main" id="{BE8DB60E-89E1-EA0D-DBB3-2B683790B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44196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528</TotalTime>
  <Words>728</Words>
  <Application>Microsoft Office PowerPoint</Application>
  <PresentationFormat>Affichage à l'écran (4:3)</PresentationFormat>
  <Paragraphs>94</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Myriad Pro</vt:lpstr>
      <vt:lpstr>Calibri</vt:lpstr>
      <vt:lpstr>Times New Roman</vt:lpstr>
      <vt:lpstr>Wingdings</vt:lpstr>
      <vt:lpstr>GCCAR</vt:lpstr>
      <vt:lpstr>INTEGRATION EN CASERNE: REGLES DE SECURITE DANS LES VEHICULES</vt:lpstr>
      <vt:lpstr>Les règles</vt:lpstr>
      <vt:lpstr>Monter et descendre d’un véhicule</vt:lpstr>
      <vt:lpstr>L’environnement</vt:lpstr>
      <vt:lpstr>L’environnement</vt:lpstr>
      <vt:lpstr>L’environnement</vt:lpstr>
      <vt:lpstr>Les pompiers et le code de la route</vt:lpstr>
      <vt:lpstr>Les pompiers et le code de la route</vt:lpstr>
      <vt:lpstr>Les pompiers et le code de la route</vt:lpstr>
      <vt:lpstr>Les pompiers et le code de la route</vt:lpstr>
      <vt:lpstr>Les pompiers et le code de la route</vt:lpstr>
      <vt:lpstr>Les pompiers et le code de la route</vt:lpstr>
      <vt:lpstr>Les pompiers et le code de la route</vt:lpstr>
      <vt:lpstr>Les pompiers et le code de la route</vt:lpstr>
      <vt:lpstr>Les pompiers et le code de la route</vt:lpstr>
      <vt:lpstr>Les pompiers et le code de la route</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38</cp:revision>
  <cp:lastPrinted>2015-08-06T08:01:37Z</cp:lastPrinted>
  <dcterms:created xsi:type="dcterms:W3CDTF">2015-08-05T10:19:35Z</dcterms:created>
  <dcterms:modified xsi:type="dcterms:W3CDTF">2025-01-14T15:28:01Z</dcterms:modified>
</cp:coreProperties>
</file>