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271" r:id="rId3"/>
    <p:sldId id="270" r:id="rId4"/>
    <p:sldId id="274" r:id="rId5"/>
    <p:sldId id="275" r:id="rId6"/>
    <p:sldId id="276" r:id="rId7"/>
    <p:sldId id="277" r:id="rId8"/>
    <p:sldId id="273" r:id="rId9"/>
    <p:sldId id="427" r:id="rId10"/>
    <p:sldId id="278" r:id="rId11"/>
    <p:sldId id="279" r:id="rId12"/>
    <p:sldId id="280" r:id="rId13"/>
    <p:sldId id="281" r:id="rId14"/>
    <p:sldId id="282" r:id="rId15"/>
    <p:sldId id="283" r:id="rId16"/>
    <p:sldId id="286" r:id="rId17"/>
    <p:sldId id="287" r:id="rId18"/>
    <p:sldId id="288" r:id="rId19"/>
    <p:sldId id="289" r:id="rId20"/>
    <p:sldId id="290" r:id="rId21"/>
    <p:sldId id="291" r:id="rId22"/>
    <p:sldId id="292" r:id="rId23"/>
    <p:sldId id="309" r:id="rId24"/>
    <p:sldId id="293" r:id="rId25"/>
    <p:sldId id="297" r:id="rId26"/>
    <p:sldId id="298" r:id="rId27"/>
    <p:sldId id="299" r:id="rId28"/>
    <p:sldId id="300" r:id="rId29"/>
    <p:sldId id="428" r:id="rId30"/>
    <p:sldId id="310" r:id="rId31"/>
    <p:sldId id="301" r:id="rId32"/>
    <p:sldId id="311" r:id="rId33"/>
    <p:sldId id="303" r:id="rId34"/>
    <p:sldId id="304" r:id="rId35"/>
    <p:sldId id="418" r:id="rId36"/>
    <p:sldId id="319" r:id="rId37"/>
    <p:sldId id="320" r:id="rId38"/>
    <p:sldId id="321" r:id="rId39"/>
    <p:sldId id="322" r:id="rId40"/>
    <p:sldId id="312" r:id="rId41"/>
    <p:sldId id="313" r:id="rId42"/>
    <p:sldId id="323" r:id="rId43"/>
    <p:sldId id="324" r:id="rId44"/>
    <p:sldId id="314" r:id="rId45"/>
    <p:sldId id="315" r:id="rId46"/>
    <p:sldId id="331" r:id="rId47"/>
    <p:sldId id="316" r:id="rId48"/>
    <p:sldId id="325" r:id="rId49"/>
    <p:sldId id="326" r:id="rId50"/>
    <p:sldId id="327" r:id="rId51"/>
    <p:sldId id="328" r:id="rId52"/>
    <p:sldId id="329" r:id="rId53"/>
    <p:sldId id="332" r:id="rId54"/>
    <p:sldId id="333" r:id="rId55"/>
    <p:sldId id="334" r:id="rId56"/>
    <p:sldId id="340" r:id="rId57"/>
    <p:sldId id="341" r:id="rId58"/>
    <p:sldId id="417" r:id="rId59"/>
    <p:sldId id="342" r:id="rId60"/>
    <p:sldId id="381" r:id="rId61"/>
    <p:sldId id="382" r:id="rId62"/>
    <p:sldId id="383" r:id="rId63"/>
    <p:sldId id="384" r:id="rId64"/>
    <p:sldId id="385" r:id="rId65"/>
    <p:sldId id="386" r:id="rId66"/>
    <p:sldId id="343" r:id="rId67"/>
    <p:sldId id="387" r:id="rId68"/>
    <p:sldId id="391" r:id="rId69"/>
    <p:sldId id="420" r:id="rId70"/>
    <p:sldId id="419" r:id="rId71"/>
    <p:sldId id="388" r:id="rId72"/>
    <p:sldId id="421" r:id="rId73"/>
    <p:sldId id="389" r:id="rId74"/>
    <p:sldId id="390" r:id="rId75"/>
    <p:sldId id="344" r:id="rId76"/>
    <p:sldId id="392" r:id="rId77"/>
    <p:sldId id="422" r:id="rId78"/>
    <p:sldId id="345" r:id="rId79"/>
    <p:sldId id="395" r:id="rId80"/>
    <p:sldId id="396" r:id="rId81"/>
    <p:sldId id="423" r:id="rId82"/>
    <p:sldId id="397" r:id="rId83"/>
    <p:sldId id="398" r:id="rId84"/>
    <p:sldId id="424" r:id="rId85"/>
    <p:sldId id="400" r:id="rId86"/>
    <p:sldId id="425" r:id="rId87"/>
    <p:sldId id="426" r:id="rId88"/>
    <p:sldId id="346" r:id="rId89"/>
    <p:sldId id="347" r:id="rId90"/>
    <p:sldId id="401" r:id="rId91"/>
    <p:sldId id="411" r:id="rId92"/>
    <p:sldId id="402" r:id="rId93"/>
    <p:sldId id="413" r:id="rId94"/>
    <p:sldId id="412" r:id="rId95"/>
    <p:sldId id="403" r:id="rId96"/>
    <p:sldId id="414" r:id="rId97"/>
    <p:sldId id="415" r:id="rId98"/>
    <p:sldId id="416" r:id="rId99"/>
    <p:sldId id="404" r:id="rId100"/>
    <p:sldId id="405" r:id="rId101"/>
    <p:sldId id="406" r:id="rId102"/>
    <p:sldId id="407" r:id="rId103"/>
    <p:sldId id="348" r:id="rId104"/>
    <p:sldId id="349" r:id="rId105"/>
    <p:sldId id="350" r:id="rId106"/>
    <p:sldId id="408" r:id="rId107"/>
    <p:sldId id="352" r:id="rId108"/>
    <p:sldId id="409" r:id="rId109"/>
    <p:sldId id="410" r:id="rId110"/>
    <p:sldId id="272" r:id="rId111"/>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5" d="100"/>
          <a:sy n="85" d="100"/>
        </p:scale>
        <p:origin x="136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4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CE26183-6D96-2F80-2635-550A30E65AB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146C13DA-799D-CBC1-0891-6887B1A213E1}"/>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14F727C3-668C-4437-972C-B93E67BAA39A}"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FBB2BB50-3247-5C5C-C2B5-BED45E10B7FB}"/>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9D0E9F06-8FB4-F599-F116-0770159DE628}"/>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CB9419E0-2999-D901-EB0D-5F224DC9CD57}"/>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892069EF-073B-5E98-1BF9-CE20AE54B9FC}"/>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587C153-F874-4752-AA2C-58B0FA30C1D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FB197D0-4FBC-0DAD-E9CE-5958C3437E17}"/>
              </a:ext>
            </a:extLst>
          </p:cNvPr>
          <p:cNvSpPr>
            <a:spLocks noGrp="1"/>
          </p:cNvSpPr>
          <p:nvPr>
            <p:ph type="dt" sz="half" idx="10"/>
          </p:nvPr>
        </p:nvSpPr>
        <p:spPr/>
        <p:txBody>
          <a:bodyPr/>
          <a:lstStyle>
            <a:lvl1pPr>
              <a:defRPr/>
            </a:lvl1pPr>
          </a:lstStyle>
          <a:p>
            <a:pPr>
              <a:defRPr/>
            </a:pPr>
            <a:fld id="{E6E239CD-B058-441C-A222-DA2CD3F0DCE6}"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B231C0B9-B736-1E87-B6BA-912E6CB7E12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A773E76-CD37-843C-292C-FEA9402E6822}"/>
              </a:ext>
            </a:extLst>
          </p:cNvPr>
          <p:cNvSpPr>
            <a:spLocks noGrp="1"/>
          </p:cNvSpPr>
          <p:nvPr>
            <p:ph type="sldNum" sz="quarter" idx="12"/>
          </p:nvPr>
        </p:nvSpPr>
        <p:spPr/>
        <p:txBody>
          <a:bodyPr/>
          <a:lstStyle>
            <a:lvl1pPr>
              <a:defRPr/>
            </a:lvl1pPr>
          </a:lstStyle>
          <a:p>
            <a:pPr>
              <a:defRPr/>
            </a:pPr>
            <a:fld id="{5040E08C-4380-4A6B-877E-188356241936}" type="slidenum">
              <a:rPr lang="fr-FR" altLang="fr-FR"/>
              <a:pPr>
                <a:defRPr/>
              </a:pPr>
              <a:t>‹N°›</a:t>
            </a:fld>
            <a:endParaRPr lang="fr-FR" altLang="fr-FR"/>
          </a:p>
        </p:txBody>
      </p:sp>
    </p:spTree>
    <p:extLst>
      <p:ext uri="{BB962C8B-B14F-4D97-AF65-F5344CB8AC3E}">
        <p14:creationId xmlns:p14="http://schemas.microsoft.com/office/powerpoint/2010/main" val="93934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0464DC-EAA5-463A-C19A-56D0851678A0}"/>
              </a:ext>
            </a:extLst>
          </p:cNvPr>
          <p:cNvSpPr>
            <a:spLocks noGrp="1"/>
          </p:cNvSpPr>
          <p:nvPr>
            <p:ph type="dt" sz="half" idx="10"/>
          </p:nvPr>
        </p:nvSpPr>
        <p:spPr/>
        <p:txBody>
          <a:bodyPr/>
          <a:lstStyle>
            <a:lvl1pPr>
              <a:defRPr/>
            </a:lvl1pPr>
          </a:lstStyle>
          <a:p>
            <a:pPr>
              <a:defRPr/>
            </a:pPr>
            <a:fld id="{894AED75-B996-49A7-9E97-51CB65563958}"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AD693F14-3908-2AA4-77F5-C046718B8CD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321CCEF-D702-294A-263E-F22DA7C2CE88}"/>
              </a:ext>
            </a:extLst>
          </p:cNvPr>
          <p:cNvSpPr>
            <a:spLocks noGrp="1"/>
          </p:cNvSpPr>
          <p:nvPr>
            <p:ph type="sldNum" sz="quarter" idx="12"/>
          </p:nvPr>
        </p:nvSpPr>
        <p:spPr/>
        <p:txBody>
          <a:bodyPr/>
          <a:lstStyle>
            <a:lvl1pPr>
              <a:defRPr/>
            </a:lvl1pPr>
          </a:lstStyle>
          <a:p>
            <a:pPr>
              <a:defRPr/>
            </a:pPr>
            <a:fld id="{87C00765-6849-4B3B-8251-454DE14EC329}" type="slidenum">
              <a:rPr lang="fr-FR" altLang="fr-FR"/>
              <a:pPr>
                <a:defRPr/>
              </a:pPr>
              <a:t>‹N°›</a:t>
            </a:fld>
            <a:endParaRPr lang="fr-FR" altLang="fr-FR"/>
          </a:p>
        </p:txBody>
      </p:sp>
    </p:spTree>
    <p:extLst>
      <p:ext uri="{BB962C8B-B14F-4D97-AF65-F5344CB8AC3E}">
        <p14:creationId xmlns:p14="http://schemas.microsoft.com/office/powerpoint/2010/main" val="82393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937267-5D5C-0C31-53F5-4353B1F57352}"/>
              </a:ext>
            </a:extLst>
          </p:cNvPr>
          <p:cNvSpPr>
            <a:spLocks noGrp="1"/>
          </p:cNvSpPr>
          <p:nvPr>
            <p:ph type="dt" sz="half" idx="10"/>
          </p:nvPr>
        </p:nvSpPr>
        <p:spPr/>
        <p:txBody>
          <a:bodyPr/>
          <a:lstStyle>
            <a:lvl1pPr>
              <a:defRPr/>
            </a:lvl1pPr>
          </a:lstStyle>
          <a:p>
            <a:pPr>
              <a:defRPr/>
            </a:pPr>
            <a:fld id="{9B7A4958-68BF-4927-A230-0878498AF087}"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BF16EBA1-82F3-EC82-8D3E-FE5BD586F2E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9F28A4D-6057-4228-0FBB-600EC0182939}"/>
              </a:ext>
            </a:extLst>
          </p:cNvPr>
          <p:cNvSpPr>
            <a:spLocks noGrp="1"/>
          </p:cNvSpPr>
          <p:nvPr>
            <p:ph type="sldNum" sz="quarter" idx="12"/>
          </p:nvPr>
        </p:nvSpPr>
        <p:spPr/>
        <p:txBody>
          <a:bodyPr/>
          <a:lstStyle>
            <a:lvl1pPr>
              <a:defRPr/>
            </a:lvl1pPr>
          </a:lstStyle>
          <a:p>
            <a:pPr>
              <a:defRPr/>
            </a:pPr>
            <a:fld id="{651038BF-8812-4347-86E8-9BE3F189B74A}" type="slidenum">
              <a:rPr lang="fr-FR" altLang="fr-FR"/>
              <a:pPr>
                <a:defRPr/>
              </a:pPr>
              <a:t>‹N°›</a:t>
            </a:fld>
            <a:endParaRPr lang="fr-FR" altLang="fr-FR"/>
          </a:p>
        </p:txBody>
      </p:sp>
    </p:spTree>
    <p:extLst>
      <p:ext uri="{BB962C8B-B14F-4D97-AF65-F5344CB8AC3E}">
        <p14:creationId xmlns:p14="http://schemas.microsoft.com/office/powerpoint/2010/main" val="47866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7B8E5E-0DD2-EA21-DF92-E16FA14C51DD}"/>
              </a:ext>
            </a:extLst>
          </p:cNvPr>
          <p:cNvSpPr>
            <a:spLocks noGrp="1"/>
          </p:cNvSpPr>
          <p:nvPr>
            <p:ph type="dt" sz="half" idx="10"/>
          </p:nvPr>
        </p:nvSpPr>
        <p:spPr/>
        <p:txBody>
          <a:bodyPr/>
          <a:lstStyle>
            <a:lvl1pPr>
              <a:defRPr/>
            </a:lvl1pPr>
          </a:lstStyle>
          <a:p>
            <a:pPr>
              <a:defRPr/>
            </a:pPr>
            <a:fld id="{7041306B-C1F9-44BB-BF1F-B6CAE4E717D8}"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DFA997B3-0B20-13D1-CB50-4E8FA78FB39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A034F36-937D-3007-4E98-6F7A295A7FFD}"/>
              </a:ext>
            </a:extLst>
          </p:cNvPr>
          <p:cNvSpPr>
            <a:spLocks noGrp="1"/>
          </p:cNvSpPr>
          <p:nvPr>
            <p:ph type="sldNum" sz="quarter" idx="12"/>
          </p:nvPr>
        </p:nvSpPr>
        <p:spPr/>
        <p:txBody>
          <a:bodyPr/>
          <a:lstStyle>
            <a:lvl1pPr>
              <a:defRPr/>
            </a:lvl1pPr>
          </a:lstStyle>
          <a:p>
            <a:pPr>
              <a:defRPr/>
            </a:pPr>
            <a:fld id="{B32D20EC-9C98-4DA9-837C-89C6D6027A69}" type="slidenum">
              <a:rPr lang="fr-FR" altLang="fr-FR"/>
              <a:pPr>
                <a:defRPr/>
              </a:pPr>
              <a:t>‹N°›</a:t>
            </a:fld>
            <a:endParaRPr lang="fr-FR" altLang="fr-FR"/>
          </a:p>
        </p:txBody>
      </p:sp>
    </p:spTree>
    <p:extLst>
      <p:ext uri="{BB962C8B-B14F-4D97-AF65-F5344CB8AC3E}">
        <p14:creationId xmlns:p14="http://schemas.microsoft.com/office/powerpoint/2010/main" val="57736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D75C50AF-2324-7627-B0D2-B5F1BE122E53}"/>
              </a:ext>
            </a:extLst>
          </p:cNvPr>
          <p:cNvSpPr>
            <a:spLocks noGrp="1"/>
          </p:cNvSpPr>
          <p:nvPr>
            <p:ph type="dt" sz="half" idx="10"/>
          </p:nvPr>
        </p:nvSpPr>
        <p:spPr/>
        <p:txBody>
          <a:bodyPr/>
          <a:lstStyle>
            <a:lvl1pPr>
              <a:defRPr/>
            </a:lvl1pPr>
          </a:lstStyle>
          <a:p>
            <a:pPr>
              <a:defRPr/>
            </a:pPr>
            <a:fld id="{3BD0A10C-7E8E-4755-83E0-1DE4C6A68527}"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07ED2AF-77F1-90E4-0BC7-B797E11CCE9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30DFB54-69CE-133F-F267-32646AEC44B3}"/>
              </a:ext>
            </a:extLst>
          </p:cNvPr>
          <p:cNvSpPr>
            <a:spLocks noGrp="1"/>
          </p:cNvSpPr>
          <p:nvPr>
            <p:ph type="sldNum" sz="quarter" idx="12"/>
          </p:nvPr>
        </p:nvSpPr>
        <p:spPr/>
        <p:txBody>
          <a:bodyPr/>
          <a:lstStyle>
            <a:lvl1pPr>
              <a:defRPr/>
            </a:lvl1pPr>
          </a:lstStyle>
          <a:p>
            <a:pPr>
              <a:defRPr/>
            </a:pPr>
            <a:fld id="{34CB479D-1BD7-4EEB-B65D-6FCCCDB11633}" type="slidenum">
              <a:rPr lang="fr-FR" altLang="fr-FR"/>
              <a:pPr>
                <a:defRPr/>
              </a:pPr>
              <a:t>‹N°›</a:t>
            </a:fld>
            <a:endParaRPr lang="fr-FR" altLang="fr-FR"/>
          </a:p>
        </p:txBody>
      </p:sp>
    </p:spTree>
    <p:extLst>
      <p:ext uri="{BB962C8B-B14F-4D97-AF65-F5344CB8AC3E}">
        <p14:creationId xmlns:p14="http://schemas.microsoft.com/office/powerpoint/2010/main" val="381655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B04E84CF-A627-FB12-DCED-5DB1F1246DB8}"/>
              </a:ext>
            </a:extLst>
          </p:cNvPr>
          <p:cNvSpPr>
            <a:spLocks noGrp="1"/>
          </p:cNvSpPr>
          <p:nvPr>
            <p:ph type="dt" sz="half" idx="10"/>
          </p:nvPr>
        </p:nvSpPr>
        <p:spPr/>
        <p:txBody>
          <a:bodyPr/>
          <a:lstStyle>
            <a:lvl1pPr>
              <a:defRPr/>
            </a:lvl1pPr>
          </a:lstStyle>
          <a:p>
            <a:pPr>
              <a:defRPr/>
            </a:pPr>
            <a:fld id="{922EDF08-ABBB-408E-A6AB-3F0CC28FAC5C}"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AAA8515D-676F-0C10-B28A-F99912BEB90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0878153-B021-24AF-7C0B-CF00ECDA8FD9}"/>
              </a:ext>
            </a:extLst>
          </p:cNvPr>
          <p:cNvSpPr>
            <a:spLocks noGrp="1"/>
          </p:cNvSpPr>
          <p:nvPr>
            <p:ph type="sldNum" sz="quarter" idx="12"/>
          </p:nvPr>
        </p:nvSpPr>
        <p:spPr/>
        <p:txBody>
          <a:bodyPr/>
          <a:lstStyle>
            <a:lvl1pPr>
              <a:defRPr/>
            </a:lvl1pPr>
          </a:lstStyle>
          <a:p>
            <a:pPr>
              <a:defRPr/>
            </a:pPr>
            <a:fld id="{38222CE0-F3EA-4516-9AB3-5853012728E8}" type="slidenum">
              <a:rPr lang="fr-FR" altLang="fr-FR"/>
              <a:pPr>
                <a:defRPr/>
              </a:pPr>
              <a:t>‹N°›</a:t>
            </a:fld>
            <a:endParaRPr lang="fr-FR" altLang="fr-FR"/>
          </a:p>
        </p:txBody>
      </p:sp>
    </p:spTree>
    <p:extLst>
      <p:ext uri="{BB962C8B-B14F-4D97-AF65-F5344CB8AC3E}">
        <p14:creationId xmlns:p14="http://schemas.microsoft.com/office/powerpoint/2010/main" val="1719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78C0F767-A49D-9862-AFD4-6075512A1A92}"/>
              </a:ext>
            </a:extLst>
          </p:cNvPr>
          <p:cNvSpPr>
            <a:spLocks noGrp="1"/>
          </p:cNvSpPr>
          <p:nvPr>
            <p:ph type="dt" sz="half" idx="10"/>
          </p:nvPr>
        </p:nvSpPr>
        <p:spPr/>
        <p:txBody>
          <a:bodyPr/>
          <a:lstStyle>
            <a:lvl1pPr>
              <a:defRPr/>
            </a:lvl1pPr>
          </a:lstStyle>
          <a:p>
            <a:pPr>
              <a:defRPr/>
            </a:pPr>
            <a:fld id="{8ADA9917-D2F4-40C8-9364-ABDDD07D9253}"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8BD83D02-2295-6EF0-A44D-BE8D438092CD}"/>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DBCA4FE2-CDB3-7B02-84C2-21B2F1B7A9CD}"/>
              </a:ext>
            </a:extLst>
          </p:cNvPr>
          <p:cNvSpPr>
            <a:spLocks noGrp="1"/>
          </p:cNvSpPr>
          <p:nvPr>
            <p:ph type="sldNum" sz="quarter" idx="12"/>
          </p:nvPr>
        </p:nvSpPr>
        <p:spPr/>
        <p:txBody>
          <a:bodyPr/>
          <a:lstStyle>
            <a:lvl1pPr>
              <a:defRPr/>
            </a:lvl1pPr>
          </a:lstStyle>
          <a:p>
            <a:pPr>
              <a:defRPr/>
            </a:pPr>
            <a:fld id="{E3294E56-B2A2-4E3B-B21D-1C930CC2996D}" type="slidenum">
              <a:rPr lang="fr-FR" altLang="fr-FR"/>
              <a:pPr>
                <a:defRPr/>
              </a:pPr>
              <a:t>‹N°›</a:t>
            </a:fld>
            <a:endParaRPr lang="fr-FR" altLang="fr-FR"/>
          </a:p>
        </p:txBody>
      </p:sp>
    </p:spTree>
    <p:extLst>
      <p:ext uri="{BB962C8B-B14F-4D97-AF65-F5344CB8AC3E}">
        <p14:creationId xmlns:p14="http://schemas.microsoft.com/office/powerpoint/2010/main" val="26087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98E8BAEE-F501-9BE3-092C-E9B465982641}"/>
              </a:ext>
            </a:extLst>
          </p:cNvPr>
          <p:cNvSpPr>
            <a:spLocks noGrp="1"/>
          </p:cNvSpPr>
          <p:nvPr>
            <p:ph type="dt" sz="half" idx="10"/>
          </p:nvPr>
        </p:nvSpPr>
        <p:spPr/>
        <p:txBody>
          <a:bodyPr/>
          <a:lstStyle>
            <a:lvl1pPr>
              <a:defRPr/>
            </a:lvl1pPr>
          </a:lstStyle>
          <a:p>
            <a:pPr>
              <a:defRPr/>
            </a:pPr>
            <a:fld id="{ACA6E2DA-A3B1-441E-81A3-B8B2A91DA43A}"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1701D506-361D-2300-81AC-19FC0B237CF7}"/>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56DE75FE-3203-097D-A918-E1E72E0F3BC6}"/>
              </a:ext>
            </a:extLst>
          </p:cNvPr>
          <p:cNvSpPr>
            <a:spLocks noGrp="1"/>
          </p:cNvSpPr>
          <p:nvPr>
            <p:ph type="sldNum" sz="quarter" idx="12"/>
          </p:nvPr>
        </p:nvSpPr>
        <p:spPr/>
        <p:txBody>
          <a:bodyPr/>
          <a:lstStyle>
            <a:lvl1pPr>
              <a:defRPr/>
            </a:lvl1pPr>
          </a:lstStyle>
          <a:p>
            <a:pPr>
              <a:defRPr/>
            </a:pPr>
            <a:fld id="{E9B57303-D261-4CC9-9426-7CE93913D6DF}" type="slidenum">
              <a:rPr lang="fr-FR" altLang="fr-FR"/>
              <a:pPr>
                <a:defRPr/>
              </a:pPr>
              <a:t>‹N°›</a:t>
            </a:fld>
            <a:endParaRPr lang="fr-FR" altLang="fr-FR"/>
          </a:p>
        </p:txBody>
      </p:sp>
    </p:spTree>
    <p:extLst>
      <p:ext uri="{BB962C8B-B14F-4D97-AF65-F5344CB8AC3E}">
        <p14:creationId xmlns:p14="http://schemas.microsoft.com/office/powerpoint/2010/main" val="72645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EA504841-AE2C-770E-9D0F-E2A410141EA1}"/>
              </a:ext>
            </a:extLst>
          </p:cNvPr>
          <p:cNvSpPr>
            <a:spLocks noGrp="1"/>
          </p:cNvSpPr>
          <p:nvPr>
            <p:ph type="dt" sz="half" idx="10"/>
          </p:nvPr>
        </p:nvSpPr>
        <p:spPr/>
        <p:txBody>
          <a:bodyPr/>
          <a:lstStyle>
            <a:lvl1pPr>
              <a:defRPr/>
            </a:lvl1pPr>
          </a:lstStyle>
          <a:p>
            <a:pPr>
              <a:defRPr/>
            </a:pPr>
            <a:fld id="{F44371ED-9989-4BA1-81C7-E97EA3B3CE95}"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BF93BF69-D148-EA62-BA3F-2F93C71C7C0B}"/>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D1D9F90C-5754-9FC9-FA84-65C4E5E2BB9D}"/>
              </a:ext>
            </a:extLst>
          </p:cNvPr>
          <p:cNvSpPr>
            <a:spLocks noGrp="1"/>
          </p:cNvSpPr>
          <p:nvPr>
            <p:ph type="sldNum" sz="quarter" idx="12"/>
          </p:nvPr>
        </p:nvSpPr>
        <p:spPr/>
        <p:txBody>
          <a:bodyPr/>
          <a:lstStyle>
            <a:lvl1pPr>
              <a:defRPr/>
            </a:lvl1pPr>
          </a:lstStyle>
          <a:p>
            <a:pPr>
              <a:defRPr/>
            </a:pPr>
            <a:fld id="{42872EAA-38F4-44C9-9863-69566C11A77F}" type="slidenum">
              <a:rPr lang="fr-FR" altLang="fr-FR"/>
              <a:pPr>
                <a:defRPr/>
              </a:pPr>
              <a:t>‹N°›</a:t>
            </a:fld>
            <a:endParaRPr lang="fr-FR" altLang="fr-FR"/>
          </a:p>
        </p:txBody>
      </p:sp>
    </p:spTree>
    <p:extLst>
      <p:ext uri="{BB962C8B-B14F-4D97-AF65-F5344CB8AC3E}">
        <p14:creationId xmlns:p14="http://schemas.microsoft.com/office/powerpoint/2010/main" val="387994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845A4EBB-491E-69C8-5366-2547D6AD9BC4}"/>
              </a:ext>
            </a:extLst>
          </p:cNvPr>
          <p:cNvSpPr>
            <a:spLocks noGrp="1"/>
          </p:cNvSpPr>
          <p:nvPr>
            <p:ph type="dt" sz="half" idx="10"/>
          </p:nvPr>
        </p:nvSpPr>
        <p:spPr/>
        <p:txBody>
          <a:bodyPr/>
          <a:lstStyle>
            <a:lvl1pPr>
              <a:defRPr/>
            </a:lvl1pPr>
          </a:lstStyle>
          <a:p>
            <a:pPr>
              <a:defRPr/>
            </a:pPr>
            <a:fld id="{8CFA067C-58EC-4D19-AFF6-BCC3969CC9F4}"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5869D8C9-9590-0848-3C29-347B4C7EC6AA}"/>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07F680D6-EE31-1450-15E6-644B8CBE470F}"/>
              </a:ext>
            </a:extLst>
          </p:cNvPr>
          <p:cNvSpPr>
            <a:spLocks noGrp="1"/>
          </p:cNvSpPr>
          <p:nvPr>
            <p:ph type="sldNum" sz="quarter" idx="12"/>
          </p:nvPr>
        </p:nvSpPr>
        <p:spPr/>
        <p:txBody>
          <a:bodyPr/>
          <a:lstStyle>
            <a:lvl1pPr>
              <a:defRPr/>
            </a:lvl1pPr>
          </a:lstStyle>
          <a:p>
            <a:pPr>
              <a:defRPr/>
            </a:pPr>
            <a:fld id="{964F3116-CD6E-41D2-8045-3E3DC9870FA8}" type="slidenum">
              <a:rPr lang="fr-FR" altLang="fr-FR"/>
              <a:pPr>
                <a:defRPr/>
              </a:pPr>
              <a:t>‹N°›</a:t>
            </a:fld>
            <a:endParaRPr lang="fr-FR" altLang="fr-FR"/>
          </a:p>
        </p:txBody>
      </p:sp>
    </p:spTree>
    <p:extLst>
      <p:ext uri="{BB962C8B-B14F-4D97-AF65-F5344CB8AC3E}">
        <p14:creationId xmlns:p14="http://schemas.microsoft.com/office/powerpoint/2010/main" val="34190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7252E22E-1BE1-8E76-0A4B-8C6582DAA713}"/>
              </a:ext>
            </a:extLst>
          </p:cNvPr>
          <p:cNvSpPr>
            <a:spLocks noGrp="1"/>
          </p:cNvSpPr>
          <p:nvPr>
            <p:ph type="dt" sz="half" idx="10"/>
          </p:nvPr>
        </p:nvSpPr>
        <p:spPr/>
        <p:txBody>
          <a:bodyPr/>
          <a:lstStyle>
            <a:lvl1pPr>
              <a:defRPr/>
            </a:lvl1pPr>
          </a:lstStyle>
          <a:p>
            <a:pPr>
              <a:defRPr/>
            </a:pPr>
            <a:fld id="{3956315A-C907-40D8-B47C-707E38E879AF}"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95F23971-AD99-774B-6576-FDC07698687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37569CF0-F34F-D3D3-4A25-BE9AF7111C9D}"/>
              </a:ext>
            </a:extLst>
          </p:cNvPr>
          <p:cNvSpPr>
            <a:spLocks noGrp="1"/>
          </p:cNvSpPr>
          <p:nvPr>
            <p:ph type="sldNum" sz="quarter" idx="12"/>
          </p:nvPr>
        </p:nvSpPr>
        <p:spPr/>
        <p:txBody>
          <a:bodyPr/>
          <a:lstStyle>
            <a:lvl1pPr>
              <a:defRPr/>
            </a:lvl1pPr>
          </a:lstStyle>
          <a:p>
            <a:pPr>
              <a:defRPr/>
            </a:pPr>
            <a:fld id="{E899274B-6DC5-4D2C-8E81-8BADE69134E5}" type="slidenum">
              <a:rPr lang="fr-FR" altLang="fr-FR"/>
              <a:pPr>
                <a:defRPr/>
              </a:pPr>
              <a:t>‹N°›</a:t>
            </a:fld>
            <a:endParaRPr lang="fr-FR" altLang="fr-FR"/>
          </a:p>
        </p:txBody>
      </p:sp>
    </p:spTree>
    <p:extLst>
      <p:ext uri="{BB962C8B-B14F-4D97-AF65-F5344CB8AC3E}">
        <p14:creationId xmlns:p14="http://schemas.microsoft.com/office/powerpoint/2010/main" val="34322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1443B6A6-5AE6-09B3-CBC2-18446D92E90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5F9C52DE-CD54-694D-0573-FD143DA070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3CCE50B2-5086-C1F4-B02D-2EA2C91E5F4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AE6ECA4-8233-4781-815A-746F8A6922B8}"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5984F154-B2BC-AE2D-9A99-FB6C096DC90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AC91DA29-6C57-02A3-0FD4-B4A3FBFD394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charset="0"/>
              </a:defRPr>
            </a:lvl1pPr>
          </a:lstStyle>
          <a:p>
            <a:pPr>
              <a:defRPr/>
            </a:pPr>
            <a:fld id="{36CD88C5-AC1F-478A-AE78-995C74036E3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9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340B456-E5B8-B9FB-054A-226D13828AA3}"/>
              </a:ext>
            </a:extLst>
          </p:cNvPr>
          <p:cNvSpPr>
            <a:spLocks noGrp="1"/>
          </p:cNvSpPr>
          <p:nvPr>
            <p:ph type="title"/>
          </p:nvPr>
        </p:nvSpPr>
        <p:spPr>
          <a:xfrm>
            <a:off x="1187450" y="44450"/>
            <a:ext cx="7705725" cy="1152525"/>
          </a:xfrm>
        </p:spPr>
        <p:txBody>
          <a:bodyPr/>
          <a:lstStyle/>
          <a:p>
            <a:pPr eaLnBrk="1" hangingPunct="1">
              <a:defRPr/>
            </a:pPr>
            <a:r>
              <a:rPr lang="fr-FR" altLang="fr-FR">
                <a:solidFill>
                  <a:schemeClr val="bg1"/>
                </a:solidFill>
                <a:effectLst>
                  <a:outerShdw blurRad="38100" dist="38100" dir="2700000" algn="tl">
                    <a:srgbClr val="C0C0C0"/>
                  </a:outerShdw>
                </a:effectLst>
              </a:rPr>
              <a:t>Environnements opérationnel et institutionnel</a:t>
            </a:r>
          </a:p>
        </p:txBody>
      </p:sp>
      <p:sp>
        <p:nvSpPr>
          <p:cNvPr id="3075" name="ZoneTexte 5">
            <a:extLst>
              <a:ext uri="{FF2B5EF4-FFF2-40B4-BE49-F238E27FC236}">
                <a16:creationId xmlns:a16="http://schemas.microsoft.com/office/drawing/2014/main" id="{C1B5244F-0952-FAD4-94C2-DDDA627D2C43}"/>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8422E59E-2C6D-6BD4-2F90-42F68888703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Devoirs </a:t>
            </a:r>
          </a:p>
        </p:txBody>
      </p:sp>
      <p:sp>
        <p:nvSpPr>
          <p:cNvPr id="12291" name="Espace réservé du numéro de diapositive 4">
            <a:extLst>
              <a:ext uri="{FF2B5EF4-FFF2-40B4-BE49-F238E27FC236}">
                <a16:creationId xmlns:a16="http://schemas.microsoft.com/office/drawing/2014/main" id="{30B5EF79-DED1-0A0C-5B97-97CF3A4AFB6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2FBED25-7FB5-47C5-89B3-8C246F57C657}" type="slidenum">
              <a:rPr lang="fr-FR" altLang="fr-FR" sz="2000" smtClean="0">
                <a:solidFill>
                  <a:srgbClr val="984807"/>
                </a:solidFill>
              </a:rPr>
              <a:pPr>
                <a:spcBef>
                  <a:spcPct val="0"/>
                </a:spcBef>
                <a:buFontTx/>
                <a:buNone/>
              </a:pPr>
              <a:t>10</a:t>
            </a:fld>
            <a:endParaRPr lang="fr-FR" altLang="fr-FR" sz="2000">
              <a:solidFill>
                <a:srgbClr val="984807"/>
              </a:solidFill>
            </a:endParaRPr>
          </a:p>
        </p:txBody>
      </p:sp>
      <p:sp>
        <p:nvSpPr>
          <p:cNvPr id="12292" name="Rectangle 1">
            <a:extLst>
              <a:ext uri="{FF2B5EF4-FFF2-40B4-BE49-F238E27FC236}">
                <a16:creationId xmlns:a16="http://schemas.microsoft.com/office/drawing/2014/main" id="{95874BD7-5537-0204-1D1E-8A4BC7B1788C}"/>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moraux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3" name="Rectangle 1">
            <a:extLst>
              <a:ext uri="{FF2B5EF4-FFF2-40B4-BE49-F238E27FC236}">
                <a16:creationId xmlns:a16="http://schemas.microsoft.com/office/drawing/2014/main" id="{212D85B0-4CD0-20D5-E529-075E3047CC08}"/>
              </a:ext>
            </a:extLst>
          </p:cNvPr>
          <p:cNvSpPr>
            <a:spLocks noChangeArrowheads="1"/>
          </p:cNvSpPr>
          <p:nvPr/>
        </p:nvSpPr>
        <p:spPr bwMode="auto">
          <a:xfrm>
            <a:off x="457200" y="19812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r>
              <a:rPr lang="fr-FR" altLang="fr-FR" sz="2400">
                <a:latin typeface="Times New Roman" panose="02020603050405020304" pitchFamily="18" charset="0"/>
                <a:cs typeface="Times New Roman" panose="02020603050405020304" pitchFamily="18" charset="0"/>
              </a:rPr>
              <a:t> </a:t>
            </a:r>
            <a:r>
              <a:rPr lang="fr-FR" altLang="fr-FR" sz="2400" b="1">
                <a:latin typeface="Times New Roman" panose="02020603050405020304" pitchFamily="18" charset="0"/>
                <a:cs typeface="Times New Roman" panose="02020603050405020304" pitchFamily="18" charset="0"/>
              </a:rPr>
              <a:t>Respect de la dignité humaine vivante ou décédée</a:t>
            </a:r>
            <a:r>
              <a:rPr lang="fr-FR" altLang="fr-FR" sz="2400">
                <a:latin typeface="Times New Roman" panose="02020603050405020304" pitchFamily="18" charset="0"/>
                <a:cs typeface="Times New Roman" panose="02020603050405020304" pitchFamily="18" charset="0"/>
              </a:rPr>
              <a:t> (SDF, corps mutilés, etc.) </a:t>
            </a:r>
          </a:p>
        </p:txBody>
      </p:sp>
      <p:pic>
        <p:nvPicPr>
          <p:cNvPr id="12294" name="Image 1">
            <a:extLst>
              <a:ext uri="{FF2B5EF4-FFF2-40B4-BE49-F238E27FC236}">
                <a16:creationId xmlns:a16="http://schemas.microsoft.com/office/drawing/2014/main" id="{50D10ED7-F263-3EAF-C92B-198A3DA6AC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068638"/>
            <a:ext cx="347186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I:\Images\secourisme\humoristique\Photos\homme en morceau.TIF">
            <a:extLst>
              <a:ext uri="{FF2B5EF4-FFF2-40B4-BE49-F238E27FC236}">
                <a16:creationId xmlns:a16="http://schemas.microsoft.com/office/drawing/2014/main" id="{883F81FC-D822-6809-DEE3-E9B360C1D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05200"/>
            <a:ext cx="369411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re 8">
            <a:extLst>
              <a:ext uri="{FF2B5EF4-FFF2-40B4-BE49-F238E27FC236}">
                <a16:creationId xmlns:a16="http://schemas.microsoft.com/office/drawing/2014/main" id="{BB7A4E7F-0D12-DAC9-68EE-3256874DD2A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4451" name="Espace réservé du numéro de diapositive 4">
            <a:extLst>
              <a:ext uri="{FF2B5EF4-FFF2-40B4-BE49-F238E27FC236}">
                <a16:creationId xmlns:a16="http://schemas.microsoft.com/office/drawing/2014/main" id="{83B1A5F3-AEFA-1364-9817-91722C6E6C5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665FD4B-01E1-4D14-BA5F-45491EB7A457}" type="slidenum">
              <a:rPr lang="fr-FR" altLang="fr-FR" sz="2000">
                <a:solidFill>
                  <a:srgbClr val="984807"/>
                </a:solidFill>
              </a:rPr>
              <a:pPr algn="r" eaLnBrk="1" hangingPunct="1">
                <a:spcBef>
                  <a:spcPct val="0"/>
                </a:spcBef>
                <a:buFontTx/>
                <a:buNone/>
              </a:pPr>
              <a:t>100</a:t>
            </a:fld>
            <a:endParaRPr lang="fr-FR" altLang="fr-FR" sz="2000">
              <a:solidFill>
                <a:srgbClr val="984807"/>
              </a:solidFill>
            </a:endParaRPr>
          </a:p>
        </p:txBody>
      </p:sp>
      <p:sp>
        <p:nvSpPr>
          <p:cNvPr id="104452" name="Rectangle 1">
            <a:extLst>
              <a:ext uri="{FF2B5EF4-FFF2-40B4-BE49-F238E27FC236}">
                <a16:creationId xmlns:a16="http://schemas.microsoft.com/office/drawing/2014/main" id="{982BEE55-41E4-F27A-BDA1-D80C6FD54DD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Transmissions :</a:t>
            </a:r>
          </a:p>
        </p:txBody>
      </p:sp>
      <p:sp>
        <p:nvSpPr>
          <p:cNvPr id="90117" name="Rectangle 1">
            <a:extLst>
              <a:ext uri="{FF2B5EF4-FFF2-40B4-BE49-F238E27FC236}">
                <a16:creationId xmlns:a16="http://schemas.microsoft.com/office/drawing/2014/main" id="{0379E227-4CFD-F2A8-D743-0D43CF0EA804}"/>
              </a:ext>
            </a:extLst>
          </p:cNvPr>
          <p:cNvSpPr>
            <a:spLocks noChangeArrowheads="1"/>
          </p:cNvSpPr>
          <p:nvPr/>
        </p:nvSpPr>
        <p:spPr bwMode="auto">
          <a:xfrm>
            <a:off x="412750" y="1922463"/>
            <a:ext cx="8189913" cy="204311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charset="0"/>
              </a:defRPr>
            </a:lvl1pPr>
            <a:lvl2pPr marL="742950" indent="-285750">
              <a:spcBef>
                <a:spcPct val="20000"/>
              </a:spcBef>
              <a:buFont typeface="Arial" panose="020B0604020202020204" pitchFamily="34" charset="0"/>
              <a:buChar char="–"/>
              <a:defRPr sz="2800">
                <a:solidFill>
                  <a:schemeClr val="tx1"/>
                </a:solidFill>
                <a:latin typeface="Myriad Pro" charset="0"/>
              </a:defRPr>
            </a:lvl2pPr>
            <a:lvl3pPr marL="1143000" indent="-228600">
              <a:spcBef>
                <a:spcPct val="20000"/>
              </a:spcBef>
              <a:buFont typeface="Arial" panose="020B0604020202020204" pitchFamily="34" charset="0"/>
              <a:buChar char="•"/>
              <a:defRPr sz="2400">
                <a:solidFill>
                  <a:schemeClr val="tx1"/>
                </a:solidFill>
                <a:latin typeface="Myriad Pro" charset="0"/>
              </a:defRPr>
            </a:lvl3pPr>
            <a:lvl4pPr marL="1600200" indent="-228600">
              <a:spcBef>
                <a:spcPct val="20000"/>
              </a:spcBef>
              <a:buFont typeface="Arial" panose="020B0604020202020204" pitchFamily="34" charset="0"/>
              <a:buChar char="–"/>
              <a:defRPr sz="2000">
                <a:solidFill>
                  <a:schemeClr val="tx1"/>
                </a:solidFill>
                <a:latin typeface="Myriad Pro" charset="0"/>
              </a:defRPr>
            </a:lvl4pPr>
            <a:lvl5pPr marL="2057400" indent="-228600">
              <a:spcBef>
                <a:spcPct val="20000"/>
              </a:spcBef>
              <a:buFont typeface="Arial" panose="020B0604020202020204" pitchFamily="34" charset="0"/>
              <a:buChar char="»"/>
              <a:defRPr sz="2000">
                <a:solidFill>
                  <a:schemeClr val="tx1"/>
                </a:solidFill>
                <a:latin typeface="Myriad Pro"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algn="just">
              <a:lnSpc>
                <a:spcPct val="107000"/>
              </a:lnSpc>
              <a:spcBef>
                <a:spcPct val="0"/>
              </a:spcBef>
              <a:buFontTx/>
              <a:buNone/>
              <a:defRPr/>
            </a:pPr>
            <a:r>
              <a:rPr lang="fr-FR" altLang="fr-FR" sz="2400" b="1" dirty="0">
                <a:latin typeface="Times New Roman" panose="02020603050405020304" pitchFamily="18" charset="0"/>
                <a:ea typeface="Calibri" panose="020F0502020204030204" pitchFamily="34" charset="0"/>
                <a:cs typeface="Times New Roman" panose="02020603050405020304" pitchFamily="18" charset="0"/>
              </a:rPr>
              <a:t>Equipement de tête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b="1" dirty="0">
                <a:latin typeface="Times New Roman" panose="02020603050405020304" pitchFamily="18" charset="0"/>
                <a:ea typeface="Calibri" panose="020F0502020204030204" pitchFamily="34" charset="0"/>
                <a:cs typeface="Times New Roman" panose="02020603050405020304" pitchFamily="18" charset="0"/>
              </a:rPr>
              <a:t> obligatoire pour les feux de structure.</a:t>
            </a:r>
          </a:p>
          <a:p>
            <a:pPr algn="just">
              <a:lnSpc>
                <a:spcPct val="107000"/>
              </a:lnSpc>
              <a:spcBef>
                <a:spcPct val="0"/>
              </a:spcBef>
              <a:buFontTx/>
              <a:buNone/>
              <a:defRPr/>
            </a:pPr>
            <a:endParaRPr lang="fr-FR" altLang="fr-FR" sz="2400" b="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buFont typeface="Wingdings" panose="05000000000000000000" pitchFamily="2" charset="2"/>
              <a:buChar char="è"/>
              <a:defRPr/>
            </a:pPr>
            <a:r>
              <a:rPr lang="fr-FR" altLang="fr-FR" sz="2400" b="1" dirty="0">
                <a:latin typeface="Times New Roman" panose="02020603050405020304" pitchFamily="18" charset="0"/>
                <a:ea typeface="Calibri" panose="020F0502020204030204" pitchFamily="34" charset="0"/>
                <a:cs typeface="Times New Roman" panose="02020603050405020304" pitchFamily="18" charset="0"/>
              </a:rPr>
              <a:t>Positionnées de la même façon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pour tous les CE </a:t>
            </a:r>
          </a:p>
          <a:p>
            <a:pPr marL="342900" indent="-342900" algn="just">
              <a:lnSpc>
                <a:spcPct val="107000"/>
              </a:lnSpc>
              <a:spcBef>
                <a:spcPct val="0"/>
              </a:spcBef>
              <a:buFont typeface="Wingdings" panose="05000000000000000000" pitchFamily="2" charset="2"/>
              <a:buChar char="è"/>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En cas de problème l’équipier sera en mesure de passer un message de détresse.  </a:t>
            </a:r>
          </a:p>
        </p:txBody>
      </p:sp>
      <p:sp>
        <p:nvSpPr>
          <p:cNvPr id="104454" name="Rectangle 8">
            <a:extLst>
              <a:ext uri="{FF2B5EF4-FFF2-40B4-BE49-F238E27FC236}">
                <a16:creationId xmlns:a16="http://schemas.microsoft.com/office/drawing/2014/main" id="{23281C1A-A548-D394-1F1A-3F10E14935CC}"/>
              </a:ext>
            </a:extLst>
          </p:cNvPr>
          <p:cNvSpPr>
            <a:spLocks noChangeArrowheads="1"/>
          </p:cNvSpPr>
          <p:nvPr/>
        </p:nvSpPr>
        <p:spPr bwMode="auto">
          <a:xfrm>
            <a:off x="4052888"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04455" name="Rectangle 10">
            <a:extLst>
              <a:ext uri="{FF2B5EF4-FFF2-40B4-BE49-F238E27FC236}">
                <a16:creationId xmlns:a16="http://schemas.microsoft.com/office/drawing/2014/main" id="{4421DF50-AB8D-F525-37CB-E07EEC7C786B}"/>
              </a:ext>
            </a:extLst>
          </p:cNvPr>
          <p:cNvSpPr>
            <a:spLocks noChangeArrowheads="1"/>
          </p:cNvSpPr>
          <p:nvPr/>
        </p:nvSpPr>
        <p:spPr bwMode="auto">
          <a:xfrm>
            <a:off x="4143375"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04456" name="Rectangle 11">
            <a:extLst>
              <a:ext uri="{FF2B5EF4-FFF2-40B4-BE49-F238E27FC236}">
                <a16:creationId xmlns:a16="http://schemas.microsoft.com/office/drawing/2014/main" id="{19F971BC-2941-1CFC-6FB5-53E63DD269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04457" name="Image 1">
            <a:extLst>
              <a:ext uri="{FF2B5EF4-FFF2-40B4-BE49-F238E27FC236}">
                <a16:creationId xmlns:a16="http://schemas.microsoft.com/office/drawing/2014/main" id="{78D3AF76-F7E9-1EAA-4A01-CC1F19720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3668713"/>
            <a:ext cx="38417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8" name="Rectangle 13">
            <a:extLst>
              <a:ext uri="{FF2B5EF4-FFF2-40B4-BE49-F238E27FC236}">
                <a16:creationId xmlns:a16="http://schemas.microsoft.com/office/drawing/2014/main" id="{07D55C78-128D-0D61-AC7F-563FAB25A04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04459" name="Image 1">
            <a:extLst>
              <a:ext uri="{FF2B5EF4-FFF2-40B4-BE49-F238E27FC236}">
                <a16:creationId xmlns:a16="http://schemas.microsoft.com/office/drawing/2014/main" id="{AB895F19-2A15-D387-520C-03990EE04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86225"/>
            <a:ext cx="2735262"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re 8">
            <a:extLst>
              <a:ext uri="{FF2B5EF4-FFF2-40B4-BE49-F238E27FC236}">
                <a16:creationId xmlns:a16="http://schemas.microsoft.com/office/drawing/2014/main" id="{F8D665F8-6AAB-EE4B-7178-2CB937F4AD8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5475" name="Espace réservé du numéro de diapositive 4">
            <a:extLst>
              <a:ext uri="{FF2B5EF4-FFF2-40B4-BE49-F238E27FC236}">
                <a16:creationId xmlns:a16="http://schemas.microsoft.com/office/drawing/2014/main" id="{2C4CE1C1-9B51-9FEF-81FA-4A12ADAEECF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8DA83AB-DCCB-4BB4-BAD9-6E3A6F399B19}" type="slidenum">
              <a:rPr lang="fr-FR" altLang="fr-FR" sz="2000">
                <a:solidFill>
                  <a:srgbClr val="984807"/>
                </a:solidFill>
              </a:rPr>
              <a:pPr algn="r" eaLnBrk="1" hangingPunct="1">
                <a:spcBef>
                  <a:spcPct val="0"/>
                </a:spcBef>
                <a:buFontTx/>
                <a:buNone/>
              </a:pPr>
              <a:t>101</a:t>
            </a:fld>
            <a:endParaRPr lang="fr-FR" altLang="fr-FR" sz="2000">
              <a:solidFill>
                <a:srgbClr val="984807"/>
              </a:solidFill>
            </a:endParaRPr>
          </a:p>
        </p:txBody>
      </p:sp>
      <p:sp>
        <p:nvSpPr>
          <p:cNvPr id="105476" name="Rectangle 1">
            <a:extLst>
              <a:ext uri="{FF2B5EF4-FFF2-40B4-BE49-F238E27FC236}">
                <a16:creationId xmlns:a16="http://schemas.microsoft.com/office/drawing/2014/main" id="{27090F1D-7003-214B-1C00-18A7F5133CD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Transit :</a:t>
            </a:r>
          </a:p>
        </p:txBody>
      </p:sp>
      <p:sp>
        <p:nvSpPr>
          <p:cNvPr id="105477" name="Rectangle 1">
            <a:extLst>
              <a:ext uri="{FF2B5EF4-FFF2-40B4-BE49-F238E27FC236}">
                <a16:creationId xmlns:a16="http://schemas.microsoft.com/office/drawing/2014/main" id="{7C4CE9EB-0263-98BA-9E40-77F0D8523772}"/>
              </a:ext>
            </a:extLst>
          </p:cNvPr>
          <p:cNvSpPr>
            <a:spLocks noChangeArrowheads="1"/>
          </p:cNvSpPr>
          <p:nvPr/>
        </p:nvSpPr>
        <p:spPr bwMode="auto">
          <a:xfrm>
            <a:off x="414338" y="1844675"/>
            <a:ext cx="8189912"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 désigne le personnel soit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Sur la feuille de garde (garde postée par exemple),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Au moment du départ</a:t>
            </a:r>
            <a:r>
              <a:rPr lang="fr-FR" altLang="fr-FR" sz="240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Désignation permet la prise en compte des équipements radios par les 2 CE.</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Désignera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le binôme 1</a:t>
            </a:r>
            <a:r>
              <a:rPr lang="fr-FR" altLang="fr-FR" sz="2400">
                <a:latin typeface="Times New Roman" panose="02020603050405020304" pitchFamily="18" charset="0"/>
                <a:ea typeface="Calibri" panose="020F0502020204030204" pitchFamily="34" charset="0"/>
                <a:cs typeface="Times New Roman" panose="02020603050405020304" pitchFamily="18" charset="0"/>
              </a:rPr>
              <a:t> et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le binôme 2 qui </a:t>
            </a:r>
            <a:r>
              <a:rPr lang="fr-FR" altLang="fr-FR" sz="2400">
                <a:latin typeface="Times New Roman" panose="02020603050405020304" pitchFamily="18" charset="0"/>
                <a:ea typeface="Calibri" panose="020F0502020204030204" pitchFamily="34" charset="0"/>
                <a:cs typeface="Times New Roman" panose="02020603050405020304" pitchFamily="18" charset="0"/>
              </a:rPr>
              <a:t>prendront le nom de l’action qu’ils devront réaliser.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re 8">
            <a:extLst>
              <a:ext uri="{FF2B5EF4-FFF2-40B4-BE49-F238E27FC236}">
                <a16:creationId xmlns:a16="http://schemas.microsoft.com/office/drawing/2014/main" id="{946319F1-5A47-0813-00C5-D5959E601BD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6499" name="Espace réservé du numéro de diapositive 4">
            <a:extLst>
              <a:ext uri="{FF2B5EF4-FFF2-40B4-BE49-F238E27FC236}">
                <a16:creationId xmlns:a16="http://schemas.microsoft.com/office/drawing/2014/main" id="{D1628F30-5452-63EB-0794-20B455C8387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6A44C0D-C7D3-4996-9DBA-BB0D5088EA25}" type="slidenum">
              <a:rPr lang="fr-FR" altLang="fr-FR" sz="2000">
                <a:solidFill>
                  <a:srgbClr val="984807"/>
                </a:solidFill>
              </a:rPr>
              <a:pPr algn="r" eaLnBrk="1" hangingPunct="1">
                <a:spcBef>
                  <a:spcPct val="0"/>
                </a:spcBef>
                <a:buFontTx/>
                <a:buNone/>
              </a:pPr>
              <a:t>102</a:t>
            </a:fld>
            <a:endParaRPr lang="fr-FR" altLang="fr-FR" sz="2000">
              <a:solidFill>
                <a:srgbClr val="984807"/>
              </a:solidFill>
            </a:endParaRPr>
          </a:p>
        </p:txBody>
      </p:sp>
      <p:sp>
        <p:nvSpPr>
          <p:cNvPr id="106500" name="Rectangle 1">
            <a:extLst>
              <a:ext uri="{FF2B5EF4-FFF2-40B4-BE49-F238E27FC236}">
                <a16:creationId xmlns:a16="http://schemas.microsoft.com/office/drawing/2014/main" id="{C30DF07E-1DDA-6EC4-F75C-47A404F7F88C}"/>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Transit :</a:t>
            </a:r>
          </a:p>
        </p:txBody>
      </p:sp>
      <p:sp>
        <p:nvSpPr>
          <p:cNvPr id="106501" name="Rectangle 1">
            <a:extLst>
              <a:ext uri="{FF2B5EF4-FFF2-40B4-BE49-F238E27FC236}">
                <a16:creationId xmlns:a16="http://schemas.microsoft.com/office/drawing/2014/main" id="{9339F542-6961-364B-B876-92478561434B}"/>
              </a:ext>
            </a:extLst>
          </p:cNvPr>
          <p:cNvSpPr>
            <a:spLocks noChangeArrowheads="1"/>
          </p:cNvSpPr>
          <p:nvPr/>
        </p:nvSpPr>
        <p:spPr bwMode="auto">
          <a:xfrm>
            <a:off x="476250" y="1870075"/>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Vérifie la présence de son équipage, puis donnera l’ordre à son conducteur de démarrer.</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Indique l’itinéraire au conducteur,</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Passe son status départ en intervention, </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Donne la nature d’intervention figurant sur son O.D. à son équipage et les 1</a:t>
            </a:r>
            <a:r>
              <a:rPr lang="fr-FR" altLang="fr-FR" sz="2400" baseline="30000">
                <a:latin typeface="Times New Roman" panose="02020603050405020304" pitchFamily="18" charset="0"/>
                <a:ea typeface="Calibri" panose="020F0502020204030204" pitchFamily="34" charset="0"/>
                <a:cs typeface="Times New Roman" panose="02020603050405020304" pitchFamily="18" charset="0"/>
              </a:rPr>
              <a:t>ère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consignes de sécurité.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re 8">
            <a:extLst>
              <a:ext uri="{FF2B5EF4-FFF2-40B4-BE49-F238E27FC236}">
                <a16:creationId xmlns:a16="http://schemas.microsoft.com/office/drawing/2014/main" id="{D381787F-62C0-B766-661D-3FB58E181CA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7523" name="Espace réservé du numéro de diapositive 4">
            <a:extLst>
              <a:ext uri="{FF2B5EF4-FFF2-40B4-BE49-F238E27FC236}">
                <a16:creationId xmlns:a16="http://schemas.microsoft.com/office/drawing/2014/main" id="{60E135B3-7EE1-D4B0-03D8-32B00B63508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7A1DBE6-8301-4FF6-B908-25EB58E12C0B}" type="slidenum">
              <a:rPr lang="fr-FR" altLang="fr-FR" sz="2000">
                <a:solidFill>
                  <a:srgbClr val="984807"/>
                </a:solidFill>
              </a:rPr>
              <a:pPr algn="r" eaLnBrk="1" hangingPunct="1">
                <a:spcBef>
                  <a:spcPct val="0"/>
                </a:spcBef>
                <a:buFontTx/>
                <a:buNone/>
              </a:pPr>
              <a:t>103</a:t>
            </a:fld>
            <a:endParaRPr lang="fr-FR" altLang="fr-FR" sz="2000">
              <a:solidFill>
                <a:srgbClr val="984807"/>
              </a:solidFill>
            </a:endParaRPr>
          </a:p>
        </p:txBody>
      </p:sp>
      <p:sp>
        <p:nvSpPr>
          <p:cNvPr id="107524" name="Rectangle 1">
            <a:extLst>
              <a:ext uri="{FF2B5EF4-FFF2-40B4-BE49-F238E27FC236}">
                <a16:creationId xmlns:a16="http://schemas.microsoft.com/office/drawing/2014/main" id="{7C458C34-DED6-96F2-F91D-C346FF6B2E6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Transit :</a:t>
            </a:r>
          </a:p>
        </p:txBody>
      </p:sp>
      <p:sp>
        <p:nvSpPr>
          <p:cNvPr id="107525" name="Rectangle 1">
            <a:extLst>
              <a:ext uri="{FF2B5EF4-FFF2-40B4-BE49-F238E27FC236}">
                <a16:creationId xmlns:a16="http://schemas.microsoft.com/office/drawing/2014/main" id="{07D491D0-2E75-FA8C-7348-A44FD2B008D3}"/>
              </a:ext>
            </a:extLst>
          </p:cNvPr>
          <p:cNvSpPr>
            <a:spLocks noChangeArrowheads="1"/>
          </p:cNvSpPr>
          <p:nvPr/>
        </p:nvSpPr>
        <p:spPr bwMode="auto">
          <a:xfrm>
            <a:off x="457200" y="2286000"/>
            <a:ext cx="8189913"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 tout départ pour </a:t>
            </a: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feu de bâtiment-structure</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sauf ordre contraire, les 2 binômes s’équiperont de l’ARI.</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Durant le transit, l’ensemble du personnel fait silence de façon à fluidifier les consignes données par le CA.</a:t>
            </a:r>
          </a:p>
          <a:p>
            <a:pPr algn="just">
              <a:lnSpc>
                <a:spcPct val="107000"/>
              </a:lnSpc>
              <a:spcBef>
                <a:spcPct val="0"/>
              </a:spcBef>
              <a:buFontTx/>
              <a:buNone/>
            </a:pP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Les conversations sont limitées au strict minimum.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re 8">
            <a:extLst>
              <a:ext uri="{FF2B5EF4-FFF2-40B4-BE49-F238E27FC236}">
                <a16:creationId xmlns:a16="http://schemas.microsoft.com/office/drawing/2014/main" id="{F9B82D23-6554-C9BE-092C-8C4B0D2450C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8547" name="Espace réservé du numéro de diapositive 4">
            <a:extLst>
              <a:ext uri="{FF2B5EF4-FFF2-40B4-BE49-F238E27FC236}">
                <a16:creationId xmlns:a16="http://schemas.microsoft.com/office/drawing/2014/main" id="{927F473E-ADBE-0D0B-51DC-2E6326805E1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4C90776-3EE4-40F2-B99C-8B8D403A0B24}" type="slidenum">
              <a:rPr lang="fr-FR" altLang="fr-FR" sz="2000">
                <a:solidFill>
                  <a:srgbClr val="984807"/>
                </a:solidFill>
              </a:rPr>
              <a:pPr algn="r" eaLnBrk="1" hangingPunct="1">
                <a:spcBef>
                  <a:spcPct val="0"/>
                </a:spcBef>
                <a:buFontTx/>
                <a:buNone/>
              </a:pPr>
              <a:t>104</a:t>
            </a:fld>
            <a:endParaRPr lang="fr-FR" altLang="fr-FR" sz="2000">
              <a:solidFill>
                <a:srgbClr val="984807"/>
              </a:solidFill>
            </a:endParaRPr>
          </a:p>
        </p:txBody>
      </p:sp>
      <p:sp>
        <p:nvSpPr>
          <p:cNvPr id="108548" name="Rectangle 1">
            <a:extLst>
              <a:ext uri="{FF2B5EF4-FFF2-40B4-BE49-F238E27FC236}">
                <a16:creationId xmlns:a16="http://schemas.microsoft.com/office/drawing/2014/main" id="{A6E38BD2-C8C7-14CD-5EEF-0B5D027806B9}"/>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Transit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8549" name="Rectangle 1">
            <a:extLst>
              <a:ext uri="{FF2B5EF4-FFF2-40B4-BE49-F238E27FC236}">
                <a16:creationId xmlns:a16="http://schemas.microsoft.com/office/drawing/2014/main" id="{98D07BA9-9004-BEB5-6B8E-3745BC52C446}"/>
              </a:ext>
            </a:extLst>
          </p:cNvPr>
          <p:cNvSpPr>
            <a:spLocks noChangeArrowheads="1"/>
          </p:cNvSpPr>
          <p:nvPr/>
        </p:nvSpPr>
        <p:spPr bwMode="auto">
          <a:xfrm>
            <a:off x="488950" y="1865313"/>
            <a:ext cx="81899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binômes 1 et binôme 2 :</a:t>
            </a:r>
            <a:endPar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S’équipent du matériel de base disponible en cabine</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Réalisent leur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R.A.P</a:t>
            </a:r>
            <a:r>
              <a:rPr lang="fr-FR" altLang="fr-FR" sz="2400">
                <a:latin typeface="Times New Roman" panose="02020603050405020304" pitchFamily="18" charset="0"/>
                <a:ea typeface="Calibri" panose="020F0502020204030204" pitchFamily="34" charset="0"/>
                <a:cs typeface="Times New Roman" panose="02020603050405020304" pitchFamily="18" charset="0"/>
              </a:rPr>
              <a:t>. du R.A.P.A.C.E.</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Effectuent un test radio avec le CA.</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Attendent les ordres du CA.</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Restent attentif aux consignes du CA.</a:t>
            </a:r>
          </a:p>
        </p:txBody>
      </p:sp>
      <p:pic>
        <p:nvPicPr>
          <p:cNvPr id="108550" name="Picture 6" descr="GTOD INC_Livre 3 - Les reconnaissances - nov2020_Page_043">
            <a:extLst>
              <a:ext uri="{FF2B5EF4-FFF2-40B4-BE49-F238E27FC236}">
                <a16:creationId xmlns:a16="http://schemas.microsoft.com/office/drawing/2014/main" id="{2A7C7E67-DACC-8A7A-3837-371AB67B4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864" t="39909" r="37794" b="48665"/>
          <a:stretch>
            <a:fillRect/>
          </a:stretch>
        </p:blipFill>
        <p:spPr bwMode="auto">
          <a:xfrm>
            <a:off x="6397625" y="3422650"/>
            <a:ext cx="228123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re 8">
            <a:extLst>
              <a:ext uri="{FF2B5EF4-FFF2-40B4-BE49-F238E27FC236}">
                <a16:creationId xmlns:a16="http://schemas.microsoft.com/office/drawing/2014/main" id="{08347D06-C1E1-0164-F48F-0B70FA3B164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9571" name="Espace réservé du numéro de diapositive 4">
            <a:extLst>
              <a:ext uri="{FF2B5EF4-FFF2-40B4-BE49-F238E27FC236}">
                <a16:creationId xmlns:a16="http://schemas.microsoft.com/office/drawing/2014/main" id="{2F47CC63-ED6F-E1FA-095F-E193432236C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617CB1C-84FB-41BF-93BB-69A10D49CE83}" type="slidenum">
              <a:rPr lang="fr-FR" altLang="fr-FR" sz="2000">
                <a:solidFill>
                  <a:srgbClr val="984807"/>
                </a:solidFill>
              </a:rPr>
              <a:pPr algn="r" eaLnBrk="1" hangingPunct="1">
                <a:spcBef>
                  <a:spcPct val="0"/>
                </a:spcBef>
                <a:buFontTx/>
                <a:buNone/>
              </a:pPr>
              <a:t>105</a:t>
            </a:fld>
            <a:endParaRPr lang="fr-FR" altLang="fr-FR" sz="2000">
              <a:solidFill>
                <a:srgbClr val="984807"/>
              </a:solidFill>
            </a:endParaRPr>
          </a:p>
        </p:txBody>
      </p:sp>
      <p:sp>
        <p:nvSpPr>
          <p:cNvPr id="109572" name="Rectangle 1">
            <a:extLst>
              <a:ext uri="{FF2B5EF4-FFF2-40B4-BE49-F238E27FC236}">
                <a16:creationId xmlns:a16="http://schemas.microsoft.com/office/drawing/2014/main" id="{AD54918E-BAE6-A720-6E62-F74903A8532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Transit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9573" name="Rectangle 7">
            <a:extLst>
              <a:ext uri="{FF2B5EF4-FFF2-40B4-BE49-F238E27FC236}">
                <a16:creationId xmlns:a16="http://schemas.microsoft.com/office/drawing/2014/main" id="{31F0FB83-BCA5-D8D3-6DA8-363D4FFCD7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09574" name="Picture 6" descr="GT50DD~1">
            <a:extLst>
              <a:ext uri="{FF2B5EF4-FFF2-40B4-BE49-F238E27FC236}">
                <a16:creationId xmlns:a16="http://schemas.microsoft.com/office/drawing/2014/main" id="{47E6E01F-5A57-7BB5-7E50-3F0DB029E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579" t="21355" r="29706" b="46999"/>
          <a:stretch>
            <a:fillRect/>
          </a:stretch>
        </p:blipFill>
        <p:spPr bwMode="auto">
          <a:xfrm>
            <a:off x="2484438" y="1246188"/>
            <a:ext cx="4981575"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re 8">
            <a:extLst>
              <a:ext uri="{FF2B5EF4-FFF2-40B4-BE49-F238E27FC236}">
                <a16:creationId xmlns:a16="http://schemas.microsoft.com/office/drawing/2014/main" id="{F2D676F5-908E-1415-4028-BD5F4CBBBDA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10595" name="Espace réservé du numéro de diapositive 4">
            <a:extLst>
              <a:ext uri="{FF2B5EF4-FFF2-40B4-BE49-F238E27FC236}">
                <a16:creationId xmlns:a16="http://schemas.microsoft.com/office/drawing/2014/main" id="{A8963749-5A9C-A934-A307-6364B716064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D413C6D-EA75-4609-A52F-39EB26E00CEB}" type="slidenum">
              <a:rPr lang="fr-FR" altLang="fr-FR" sz="2000">
                <a:solidFill>
                  <a:srgbClr val="984807"/>
                </a:solidFill>
              </a:rPr>
              <a:pPr algn="r" eaLnBrk="1" hangingPunct="1">
                <a:spcBef>
                  <a:spcPct val="0"/>
                </a:spcBef>
                <a:buFontTx/>
                <a:buNone/>
              </a:pPr>
              <a:t>106</a:t>
            </a:fld>
            <a:endParaRPr lang="fr-FR" altLang="fr-FR" sz="2000">
              <a:solidFill>
                <a:srgbClr val="984807"/>
              </a:solidFill>
            </a:endParaRPr>
          </a:p>
        </p:txBody>
      </p:sp>
      <p:sp>
        <p:nvSpPr>
          <p:cNvPr id="110596" name="Rectangle 1">
            <a:extLst>
              <a:ext uri="{FF2B5EF4-FFF2-40B4-BE49-F238E27FC236}">
                <a16:creationId xmlns:a16="http://schemas.microsoft.com/office/drawing/2014/main" id="{FD0F68A7-CD2A-1DB8-6F08-8E36B1599093}"/>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Transit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0597" name="Rectangle 7">
            <a:extLst>
              <a:ext uri="{FF2B5EF4-FFF2-40B4-BE49-F238E27FC236}">
                <a16:creationId xmlns:a16="http://schemas.microsoft.com/office/drawing/2014/main" id="{F16A340D-C82E-1830-3A32-7BA02CE6DEE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10598" name="Picture 6" descr="GT50DD~1">
            <a:extLst>
              <a:ext uri="{FF2B5EF4-FFF2-40B4-BE49-F238E27FC236}">
                <a16:creationId xmlns:a16="http://schemas.microsoft.com/office/drawing/2014/main" id="{6A38753F-7BF6-A626-C782-F2A1520D6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901" t="52184" r="31129" b="15007"/>
          <a:stretch>
            <a:fillRect/>
          </a:stretch>
        </p:blipFill>
        <p:spPr bwMode="auto">
          <a:xfrm>
            <a:off x="2411413" y="1131888"/>
            <a:ext cx="43751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re 8">
            <a:extLst>
              <a:ext uri="{FF2B5EF4-FFF2-40B4-BE49-F238E27FC236}">
                <a16:creationId xmlns:a16="http://schemas.microsoft.com/office/drawing/2014/main" id="{FA7F9076-DB87-3106-808B-DF3D9EEA0A9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11619" name="Espace réservé du numéro de diapositive 4">
            <a:extLst>
              <a:ext uri="{FF2B5EF4-FFF2-40B4-BE49-F238E27FC236}">
                <a16:creationId xmlns:a16="http://schemas.microsoft.com/office/drawing/2014/main" id="{A53E8797-012A-99C8-D83B-EEC33E7173E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F9D620F-7975-41A8-91D0-44DD688C7EE7}" type="slidenum">
              <a:rPr lang="fr-FR" altLang="fr-FR" sz="2000">
                <a:solidFill>
                  <a:srgbClr val="984807"/>
                </a:solidFill>
              </a:rPr>
              <a:pPr algn="r" eaLnBrk="1" hangingPunct="1">
                <a:spcBef>
                  <a:spcPct val="0"/>
                </a:spcBef>
                <a:buFontTx/>
                <a:buNone/>
              </a:pPr>
              <a:t>107</a:t>
            </a:fld>
            <a:endParaRPr lang="fr-FR" altLang="fr-FR" sz="2000">
              <a:solidFill>
                <a:srgbClr val="984807"/>
              </a:solidFill>
            </a:endParaRPr>
          </a:p>
        </p:txBody>
      </p:sp>
      <p:sp>
        <p:nvSpPr>
          <p:cNvPr id="111620" name="Rectangle 1">
            <a:extLst>
              <a:ext uri="{FF2B5EF4-FFF2-40B4-BE49-F238E27FC236}">
                <a16:creationId xmlns:a16="http://schemas.microsoft.com/office/drawing/2014/main" id="{DF970842-3105-84C3-A891-C13F3F3B2D11}"/>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Arrivée sur les lieux :</a:t>
            </a:r>
          </a:p>
        </p:txBody>
      </p:sp>
      <p:sp>
        <p:nvSpPr>
          <p:cNvPr id="111621" name="Rectangle 1">
            <a:extLst>
              <a:ext uri="{FF2B5EF4-FFF2-40B4-BE49-F238E27FC236}">
                <a16:creationId xmlns:a16="http://schemas.microsoft.com/office/drawing/2014/main" id="{6BB3C78A-50E0-F389-60FA-B31CB71CEF22}"/>
              </a:ext>
            </a:extLst>
          </p:cNvPr>
          <p:cNvSpPr>
            <a:spLocks noChangeArrowheads="1"/>
          </p:cNvSpPr>
          <p:nvPr/>
        </p:nvSpPr>
        <p:spPr bwMode="auto">
          <a:xfrm>
            <a:off x="414338" y="2133600"/>
            <a:ext cx="8189912"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Chef d’agrès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Passe son status sur les lieux.</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Donne les 1</a:t>
            </a:r>
            <a:r>
              <a:rPr lang="fr-FR" altLang="fr-FR" sz="2400" baseline="30000">
                <a:latin typeface="Times New Roman" panose="02020603050405020304" pitchFamily="18" charset="0"/>
                <a:ea typeface="Calibri" panose="020F0502020204030204" pitchFamily="34" charset="0"/>
                <a:cs typeface="Times New Roman" panose="02020603050405020304" pitchFamily="18" charset="0"/>
              </a:rPr>
              <a:t>ère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consignes à l’équipage.</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Effectue sa prise d’informations, il peut être accompagné d’1 ou plusieurs binômes, avec ou sans matériels.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re 8">
            <a:extLst>
              <a:ext uri="{FF2B5EF4-FFF2-40B4-BE49-F238E27FC236}">
                <a16:creationId xmlns:a16="http://schemas.microsoft.com/office/drawing/2014/main" id="{427DE7AC-D4F5-6AB9-D46A-92BE77836F2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12643" name="Espace réservé du numéro de diapositive 4">
            <a:extLst>
              <a:ext uri="{FF2B5EF4-FFF2-40B4-BE49-F238E27FC236}">
                <a16:creationId xmlns:a16="http://schemas.microsoft.com/office/drawing/2014/main" id="{30632D51-53E4-BFBD-1843-D909CF98D86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DF9B3BC-4B0D-4354-BF26-1604B2848E8B}" type="slidenum">
              <a:rPr lang="fr-FR" altLang="fr-FR" sz="2000">
                <a:solidFill>
                  <a:srgbClr val="984807"/>
                </a:solidFill>
              </a:rPr>
              <a:pPr algn="r" eaLnBrk="1" hangingPunct="1">
                <a:spcBef>
                  <a:spcPct val="0"/>
                </a:spcBef>
                <a:buFontTx/>
                <a:buNone/>
              </a:pPr>
              <a:t>108</a:t>
            </a:fld>
            <a:endParaRPr lang="fr-FR" altLang="fr-FR" sz="2000">
              <a:solidFill>
                <a:srgbClr val="984807"/>
              </a:solidFill>
            </a:endParaRPr>
          </a:p>
        </p:txBody>
      </p:sp>
      <p:sp>
        <p:nvSpPr>
          <p:cNvPr id="112644" name="Rectangle 1">
            <a:extLst>
              <a:ext uri="{FF2B5EF4-FFF2-40B4-BE49-F238E27FC236}">
                <a16:creationId xmlns:a16="http://schemas.microsoft.com/office/drawing/2014/main" id="{C811D2B8-D192-B83F-8824-8C7FD032276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Arrivée sur les lieux :</a:t>
            </a:r>
          </a:p>
        </p:txBody>
      </p:sp>
      <p:sp>
        <p:nvSpPr>
          <p:cNvPr id="112645" name="Rectangle 1">
            <a:extLst>
              <a:ext uri="{FF2B5EF4-FFF2-40B4-BE49-F238E27FC236}">
                <a16:creationId xmlns:a16="http://schemas.microsoft.com/office/drawing/2014/main" id="{7D0B53D5-EEB5-7C0B-23E1-B58F3230DA94}"/>
              </a:ext>
            </a:extLst>
          </p:cNvPr>
          <p:cNvSpPr>
            <a:spLocks noChangeArrowheads="1"/>
          </p:cNvSpPr>
          <p:nvPr/>
        </p:nvSpPr>
        <p:spPr bwMode="auto">
          <a:xfrm>
            <a:off x="457200" y="2209800"/>
            <a:ext cx="818991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Conducteur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Se stationne temporairement et attend les consignes du CA.</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Se fait guider par un membre de l’équipage pour toutes manœuvres.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re 8">
            <a:extLst>
              <a:ext uri="{FF2B5EF4-FFF2-40B4-BE49-F238E27FC236}">
                <a16:creationId xmlns:a16="http://schemas.microsoft.com/office/drawing/2014/main" id="{AB93E358-0C94-784E-54A2-08760F2603F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13667" name="Espace réservé du numéro de diapositive 4">
            <a:extLst>
              <a:ext uri="{FF2B5EF4-FFF2-40B4-BE49-F238E27FC236}">
                <a16:creationId xmlns:a16="http://schemas.microsoft.com/office/drawing/2014/main" id="{40239B23-B714-3F5A-9C4A-033893F58EE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0101827-7B27-4595-B838-9E1C50CDFFB4}" type="slidenum">
              <a:rPr lang="fr-FR" altLang="fr-FR" sz="2000">
                <a:solidFill>
                  <a:srgbClr val="984807"/>
                </a:solidFill>
              </a:rPr>
              <a:pPr algn="r" eaLnBrk="1" hangingPunct="1">
                <a:spcBef>
                  <a:spcPct val="0"/>
                </a:spcBef>
                <a:buFontTx/>
                <a:buNone/>
              </a:pPr>
              <a:t>109</a:t>
            </a:fld>
            <a:endParaRPr lang="fr-FR" altLang="fr-FR" sz="2000">
              <a:solidFill>
                <a:srgbClr val="984807"/>
              </a:solidFill>
            </a:endParaRPr>
          </a:p>
        </p:txBody>
      </p:sp>
      <p:sp>
        <p:nvSpPr>
          <p:cNvPr id="113668" name="Rectangle 1">
            <a:extLst>
              <a:ext uri="{FF2B5EF4-FFF2-40B4-BE49-F238E27FC236}">
                <a16:creationId xmlns:a16="http://schemas.microsoft.com/office/drawing/2014/main" id="{8516CBD5-FDFD-8744-13A1-A1965A52E283}"/>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Arrivée sur les lieux :</a:t>
            </a:r>
          </a:p>
        </p:txBody>
      </p:sp>
      <p:sp>
        <p:nvSpPr>
          <p:cNvPr id="113669" name="Rectangle 1">
            <a:extLst>
              <a:ext uri="{FF2B5EF4-FFF2-40B4-BE49-F238E27FC236}">
                <a16:creationId xmlns:a16="http://schemas.microsoft.com/office/drawing/2014/main" id="{8509BEC4-521B-D2B7-2395-75D5532B2B02}"/>
              </a:ext>
            </a:extLst>
          </p:cNvPr>
          <p:cNvSpPr>
            <a:spLocks noChangeArrowheads="1"/>
          </p:cNvSpPr>
          <p:nvPr/>
        </p:nvSpPr>
        <p:spPr bwMode="auto">
          <a:xfrm>
            <a:off x="457200" y="2209800"/>
            <a:ext cx="81899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CE et équipiers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Attendent les ordres du CA dans le fourgon.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34BFC51D-7066-7B10-EC2B-F6A31442E64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Devoirs </a:t>
            </a:r>
          </a:p>
        </p:txBody>
      </p:sp>
      <p:sp>
        <p:nvSpPr>
          <p:cNvPr id="13315" name="Espace réservé du numéro de diapositive 4">
            <a:extLst>
              <a:ext uri="{FF2B5EF4-FFF2-40B4-BE49-F238E27FC236}">
                <a16:creationId xmlns:a16="http://schemas.microsoft.com/office/drawing/2014/main" id="{402C0076-0191-DA57-B6CB-6568F501CAE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BEE77A2-24AF-432C-8883-EEC0FB181A04}" type="slidenum">
              <a:rPr lang="fr-FR" altLang="fr-FR" sz="2000" smtClean="0">
                <a:solidFill>
                  <a:srgbClr val="984807"/>
                </a:solidFill>
              </a:rPr>
              <a:pPr>
                <a:spcBef>
                  <a:spcPct val="0"/>
                </a:spcBef>
                <a:buFontTx/>
                <a:buNone/>
              </a:pPr>
              <a:t>11</a:t>
            </a:fld>
            <a:endParaRPr lang="fr-FR" altLang="fr-FR" sz="2000">
              <a:solidFill>
                <a:srgbClr val="984807"/>
              </a:solidFill>
            </a:endParaRPr>
          </a:p>
        </p:txBody>
      </p:sp>
      <p:sp>
        <p:nvSpPr>
          <p:cNvPr id="13316" name="Rectangle 1">
            <a:extLst>
              <a:ext uri="{FF2B5EF4-FFF2-40B4-BE49-F238E27FC236}">
                <a16:creationId xmlns:a16="http://schemas.microsoft.com/office/drawing/2014/main" id="{585E2072-66F8-CFD1-A06C-6BB680A980E7}"/>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moraux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317" name="Rectangle 1">
            <a:extLst>
              <a:ext uri="{FF2B5EF4-FFF2-40B4-BE49-F238E27FC236}">
                <a16:creationId xmlns:a16="http://schemas.microsoft.com/office/drawing/2014/main" id="{D88D5965-4471-6AF2-01DA-54A350F2A65F}"/>
              </a:ext>
            </a:extLst>
          </p:cNvPr>
          <p:cNvSpPr>
            <a:spLocks noChangeArrowheads="1"/>
          </p:cNvSpPr>
          <p:nvPr/>
        </p:nvSpPr>
        <p:spPr bwMode="auto">
          <a:xfrm>
            <a:off x="457200" y="19812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r>
              <a:rPr lang="fr-FR" altLang="fr-FR" sz="2400">
                <a:solidFill>
                  <a:srgbClr val="000000"/>
                </a:solidFill>
                <a:latin typeface="Times New Roman" panose="02020603050405020304" pitchFamily="18" charset="0"/>
                <a:cs typeface="Times New Roman" panose="02020603050405020304" pitchFamily="18" charset="0"/>
              </a:rPr>
              <a:t> </a:t>
            </a:r>
            <a:r>
              <a:rPr lang="fr-FR" altLang="fr-FR" sz="2400" b="1">
                <a:solidFill>
                  <a:srgbClr val="000000"/>
                </a:solidFill>
                <a:latin typeface="Times New Roman" panose="02020603050405020304" pitchFamily="18" charset="0"/>
                <a:cs typeface="Times New Roman" panose="02020603050405020304" pitchFamily="18" charset="0"/>
              </a:rPr>
              <a:t>Respect de la dignité animale vivante ou décédée</a:t>
            </a:r>
            <a:r>
              <a:rPr lang="fr-FR" altLang="fr-FR" sz="2400">
                <a:solidFill>
                  <a:srgbClr val="000000"/>
                </a:solidFill>
                <a:latin typeface="Times New Roman" panose="02020603050405020304" pitchFamily="18" charset="0"/>
                <a:cs typeface="Times New Roman" panose="02020603050405020304" pitchFamily="18" charset="0"/>
              </a:rPr>
              <a:t> (animaux domestiques ou sauvages,), </a:t>
            </a:r>
            <a:endParaRPr lang="fr-FR" altLang="fr-FR" sz="2400">
              <a:solidFill>
                <a:srgbClr val="000000"/>
              </a:solidFill>
              <a:latin typeface="Comic Sans MS" panose="030F0702030302020204" pitchFamily="66" charset="0"/>
              <a:cs typeface="Times New Roman" panose="02020603050405020304" pitchFamily="18" charset="0"/>
            </a:endParaRPr>
          </a:p>
        </p:txBody>
      </p:sp>
      <p:pic>
        <p:nvPicPr>
          <p:cNvPr id="13318" name="Image 1">
            <a:extLst>
              <a:ext uri="{FF2B5EF4-FFF2-40B4-BE49-F238E27FC236}">
                <a16:creationId xmlns:a16="http://schemas.microsoft.com/office/drawing/2014/main" id="{AD43A586-E741-7B66-2E66-0F3C2D3BBF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455988"/>
            <a:ext cx="3376612"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re 8">
            <a:extLst>
              <a:ext uri="{FF2B5EF4-FFF2-40B4-BE49-F238E27FC236}">
                <a16:creationId xmlns:a16="http://schemas.microsoft.com/office/drawing/2014/main" id="{9B04BDA0-C5ED-CC89-CA32-734106E4454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114691" name="Espace réservé du numéro de diapositive 4">
            <a:extLst>
              <a:ext uri="{FF2B5EF4-FFF2-40B4-BE49-F238E27FC236}">
                <a16:creationId xmlns:a16="http://schemas.microsoft.com/office/drawing/2014/main" id="{3729E5EB-609A-9485-C49A-FDB206B0FC8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B13A6A1-F00C-4496-9460-CA0AAE44830D}" type="slidenum">
              <a:rPr lang="fr-FR" altLang="fr-FR" sz="2000">
                <a:solidFill>
                  <a:srgbClr val="984807"/>
                </a:solidFill>
              </a:rPr>
              <a:pPr algn="r" eaLnBrk="1" hangingPunct="1">
                <a:spcBef>
                  <a:spcPct val="0"/>
                </a:spcBef>
                <a:buFontTx/>
                <a:buNone/>
              </a:pPr>
              <a:t>110</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288AE1D3-D041-EC24-B1AE-8E36E80FF6B6}"/>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4693" name="ZoneTexte 12">
            <a:extLst>
              <a:ext uri="{FF2B5EF4-FFF2-40B4-BE49-F238E27FC236}">
                <a16:creationId xmlns:a16="http://schemas.microsoft.com/office/drawing/2014/main" id="{4B40B121-320D-A9AF-1D7D-B676B4AED7B2}"/>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114694" name="ZoneTexte 15">
            <a:extLst>
              <a:ext uri="{FF2B5EF4-FFF2-40B4-BE49-F238E27FC236}">
                <a16:creationId xmlns:a16="http://schemas.microsoft.com/office/drawing/2014/main" id="{0D9CC391-6B57-41D0-AAC2-39C78D0059FF}"/>
              </a:ext>
            </a:extLst>
          </p:cNvPr>
          <p:cNvSpPr txBox="1">
            <a:spLocks noChangeArrowheads="1"/>
          </p:cNvSpPr>
          <p:nvPr/>
        </p:nvSpPr>
        <p:spPr bwMode="auto">
          <a:xfrm>
            <a:off x="611188" y="2301875"/>
            <a:ext cx="3429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Introduction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Devoirs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Règlement intérieur</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Règlement opérationnel</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Départ en intervention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D0FA7B72-87A8-F555-C4D0-81D598C76E4A}"/>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Devoirs </a:t>
            </a:r>
          </a:p>
        </p:txBody>
      </p:sp>
      <p:sp>
        <p:nvSpPr>
          <p:cNvPr id="14339" name="Espace réservé du numéro de diapositive 4">
            <a:extLst>
              <a:ext uri="{FF2B5EF4-FFF2-40B4-BE49-F238E27FC236}">
                <a16:creationId xmlns:a16="http://schemas.microsoft.com/office/drawing/2014/main" id="{D0D42310-586D-46F9-3F68-97AF6659C7B9}"/>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D5FEE11-95CC-4925-A3BF-09903E3D8938}" type="slidenum">
              <a:rPr lang="fr-FR" altLang="fr-FR" sz="2000" smtClean="0">
                <a:solidFill>
                  <a:srgbClr val="984807"/>
                </a:solidFill>
              </a:rPr>
              <a:pPr>
                <a:spcBef>
                  <a:spcPct val="0"/>
                </a:spcBef>
                <a:buFontTx/>
                <a:buNone/>
              </a:pPr>
              <a:t>12</a:t>
            </a:fld>
            <a:endParaRPr lang="fr-FR" altLang="fr-FR" sz="2000">
              <a:solidFill>
                <a:srgbClr val="984807"/>
              </a:solidFill>
            </a:endParaRPr>
          </a:p>
        </p:txBody>
      </p:sp>
      <p:sp>
        <p:nvSpPr>
          <p:cNvPr id="14340" name="Rectangle 1">
            <a:extLst>
              <a:ext uri="{FF2B5EF4-FFF2-40B4-BE49-F238E27FC236}">
                <a16:creationId xmlns:a16="http://schemas.microsoft.com/office/drawing/2014/main" id="{FFE67285-C2F3-C389-F23B-35D5E3B1F6E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moraux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341" name="Rectangle 1">
            <a:extLst>
              <a:ext uri="{FF2B5EF4-FFF2-40B4-BE49-F238E27FC236}">
                <a16:creationId xmlns:a16="http://schemas.microsoft.com/office/drawing/2014/main" id="{D3FDA32F-631E-F4AC-F1DF-2CE02C5C70E8}"/>
              </a:ext>
            </a:extLst>
          </p:cNvPr>
          <p:cNvSpPr>
            <a:spLocks noChangeArrowheads="1"/>
          </p:cNvSpPr>
          <p:nvPr/>
        </p:nvSpPr>
        <p:spPr bwMode="auto">
          <a:xfrm>
            <a:off x="457200" y="19812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r>
              <a:rPr lang="fr-FR" altLang="fr-FR" sz="2400">
                <a:solidFill>
                  <a:srgbClr val="000000"/>
                </a:solidFill>
                <a:latin typeface="Times New Roman" panose="02020603050405020304" pitchFamily="18" charset="0"/>
                <a:cs typeface="Times New Roman" panose="02020603050405020304" pitchFamily="18" charset="0"/>
              </a:rPr>
              <a:t> </a:t>
            </a:r>
            <a:r>
              <a:rPr lang="fr-FR" altLang="fr-FR" sz="2400" b="1">
                <a:solidFill>
                  <a:srgbClr val="000000"/>
                </a:solidFill>
                <a:latin typeface="Times New Roman" panose="02020603050405020304" pitchFamily="18" charset="0"/>
                <a:cs typeface="Times New Roman" panose="02020603050405020304" pitchFamily="18" charset="0"/>
              </a:rPr>
              <a:t>Efficience :</a:t>
            </a:r>
            <a:r>
              <a:rPr lang="fr-FR" altLang="fr-FR" sz="2400">
                <a:solidFill>
                  <a:srgbClr val="000000"/>
                </a:solidFill>
                <a:latin typeface="Times New Roman" panose="02020603050405020304" pitchFamily="18" charset="0"/>
                <a:cs typeface="Times New Roman" panose="02020603050405020304" pitchFamily="18" charset="0"/>
              </a:rPr>
              <a:t> toujours rester efficace et performant (entraînement physique, hygiène de vie, perfectionnement), </a:t>
            </a:r>
            <a:endParaRPr lang="fr-FR" altLang="fr-FR" sz="2400">
              <a:solidFill>
                <a:srgbClr val="000000"/>
              </a:solidFill>
              <a:latin typeface="Comic Sans MS" panose="030F0702030302020204" pitchFamily="66" charset="0"/>
              <a:cs typeface="Times New Roman" panose="02020603050405020304" pitchFamily="18" charset="0"/>
            </a:endParaRPr>
          </a:p>
        </p:txBody>
      </p:sp>
      <p:pic>
        <p:nvPicPr>
          <p:cNvPr id="14342" name="Image 1">
            <a:extLst>
              <a:ext uri="{FF2B5EF4-FFF2-40B4-BE49-F238E27FC236}">
                <a16:creationId xmlns:a16="http://schemas.microsoft.com/office/drawing/2014/main" id="{7C582FE7-0635-5F83-02B4-7F9CEDFF55A0}"/>
              </a:ext>
            </a:extLst>
          </p:cNvPr>
          <p:cNvPicPr>
            <a:picLocks noChangeAspect="1"/>
          </p:cNvPicPr>
          <p:nvPr/>
        </p:nvPicPr>
        <p:blipFill>
          <a:blip r:embed="rId2">
            <a:extLst>
              <a:ext uri="{28A0092B-C50C-407E-A947-70E740481C1C}">
                <a14:useLocalDpi xmlns:a14="http://schemas.microsoft.com/office/drawing/2010/main" val="0"/>
              </a:ext>
            </a:extLst>
          </a:blip>
          <a:srcRect t="29567" b="6320"/>
          <a:stretch>
            <a:fillRect/>
          </a:stretch>
        </p:blipFill>
        <p:spPr bwMode="auto">
          <a:xfrm>
            <a:off x="2627313" y="2878138"/>
            <a:ext cx="3529012"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984417D8-1030-7D56-1283-78F4C18CD085}"/>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Devoirs </a:t>
            </a:r>
          </a:p>
        </p:txBody>
      </p:sp>
      <p:sp>
        <p:nvSpPr>
          <p:cNvPr id="15363" name="Espace réservé du numéro de diapositive 4">
            <a:extLst>
              <a:ext uri="{FF2B5EF4-FFF2-40B4-BE49-F238E27FC236}">
                <a16:creationId xmlns:a16="http://schemas.microsoft.com/office/drawing/2014/main" id="{A776A7B4-CDC8-92F6-C6A1-3FB20ED71C5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970F67F-DCA3-4AEF-8EF3-C67935C5B789}" type="slidenum">
              <a:rPr lang="fr-FR" altLang="fr-FR" sz="2000" smtClean="0">
                <a:solidFill>
                  <a:srgbClr val="984807"/>
                </a:solidFill>
              </a:rPr>
              <a:pPr>
                <a:spcBef>
                  <a:spcPct val="0"/>
                </a:spcBef>
                <a:buFontTx/>
                <a:buNone/>
              </a:pPr>
              <a:t>13</a:t>
            </a:fld>
            <a:endParaRPr lang="fr-FR" altLang="fr-FR" sz="2000">
              <a:solidFill>
                <a:srgbClr val="984807"/>
              </a:solidFill>
            </a:endParaRPr>
          </a:p>
        </p:txBody>
      </p:sp>
      <p:sp>
        <p:nvSpPr>
          <p:cNvPr id="15364" name="Rectangle 1">
            <a:extLst>
              <a:ext uri="{FF2B5EF4-FFF2-40B4-BE49-F238E27FC236}">
                <a16:creationId xmlns:a16="http://schemas.microsoft.com/office/drawing/2014/main" id="{BDAB438E-500B-3572-DB04-90823B4D99F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moraux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365" name="Rectangle 1">
            <a:extLst>
              <a:ext uri="{FF2B5EF4-FFF2-40B4-BE49-F238E27FC236}">
                <a16:creationId xmlns:a16="http://schemas.microsoft.com/office/drawing/2014/main" id="{A9A04F6C-4807-F2F3-B5C8-FD0C282366C9}"/>
              </a:ext>
            </a:extLst>
          </p:cNvPr>
          <p:cNvSpPr>
            <a:spLocks noChangeArrowheads="1"/>
          </p:cNvSpPr>
          <p:nvPr/>
        </p:nvSpPr>
        <p:spPr bwMode="auto">
          <a:xfrm>
            <a:off x="457200" y="19812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r>
              <a:rPr lang="fr-FR" altLang="fr-FR" sz="2400">
                <a:solidFill>
                  <a:srgbClr val="000000"/>
                </a:solidFill>
                <a:latin typeface="Times New Roman" panose="02020603050405020304" pitchFamily="18" charset="0"/>
                <a:cs typeface="Times New Roman" panose="02020603050405020304" pitchFamily="18" charset="0"/>
              </a:rPr>
              <a:t> </a:t>
            </a:r>
            <a:r>
              <a:rPr lang="fr-FR" altLang="fr-FR" sz="2400" b="1">
                <a:solidFill>
                  <a:srgbClr val="000000"/>
                </a:solidFill>
                <a:latin typeface="Times New Roman" panose="02020603050405020304" pitchFamily="18" charset="0"/>
                <a:cs typeface="Times New Roman" panose="02020603050405020304" pitchFamily="18" charset="0"/>
              </a:rPr>
              <a:t>Contrôle de soi</a:t>
            </a:r>
            <a:r>
              <a:rPr lang="fr-FR" altLang="fr-FR" sz="2400">
                <a:solidFill>
                  <a:srgbClr val="000000"/>
                </a:solidFill>
                <a:latin typeface="Times New Roman" panose="02020603050405020304" pitchFamily="18" charset="0"/>
                <a:cs typeface="Times New Roman" panose="02020603050405020304" pitchFamily="18" charset="0"/>
              </a:rPr>
              <a:t> (contrôler ses émotions, savoir-faire preuve de modestie, être courtois), </a:t>
            </a:r>
            <a:endParaRPr lang="fr-FR" altLang="fr-FR" sz="2400">
              <a:solidFill>
                <a:srgbClr val="000000"/>
              </a:solidFill>
              <a:latin typeface="Comic Sans MS" panose="030F0702030302020204" pitchFamily="66" charset="0"/>
              <a:cs typeface="Times New Roman" panose="02020603050405020304" pitchFamily="18" charset="0"/>
            </a:endParaRPr>
          </a:p>
        </p:txBody>
      </p:sp>
      <p:pic>
        <p:nvPicPr>
          <p:cNvPr id="15366" name="Image 1">
            <a:extLst>
              <a:ext uri="{FF2B5EF4-FFF2-40B4-BE49-F238E27FC236}">
                <a16:creationId xmlns:a16="http://schemas.microsoft.com/office/drawing/2014/main" id="{5D270546-2FF6-F815-19E4-5EB10CD4BC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3132138"/>
            <a:ext cx="55086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66BD9168-EEF4-838D-1BC7-13DF8AEA1EA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Devoirs </a:t>
            </a:r>
          </a:p>
        </p:txBody>
      </p:sp>
      <p:sp>
        <p:nvSpPr>
          <p:cNvPr id="16387" name="Espace réservé du numéro de diapositive 4">
            <a:extLst>
              <a:ext uri="{FF2B5EF4-FFF2-40B4-BE49-F238E27FC236}">
                <a16:creationId xmlns:a16="http://schemas.microsoft.com/office/drawing/2014/main" id="{7D6127C7-4532-4474-FB05-42CF5A1D7E9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5081AD4-615F-49B6-96B6-82D72AFFB324}" type="slidenum">
              <a:rPr lang="fr-FR" altLang="fr-FR" sz="2000" smtClean="0">
                <a:solidFill>
                  <a:srgbClr val="984807"/>
                </a:solidFill>
              </a:rPr>
              <a:pPr>
                <a:spcBef>
                  <a:spcPct val="0"/>
                </a:spcBef>
                <a:buFontTx/>
                <a:buNone/>
              </a:pPr>
              <a:t>14</a:t>
            </a:fld>
            <a:endParaRPr lang="fr-FR" altLang="fr-FR" sz="2000">
              <a:solidFill>
                <a:srgbClr val="984807"/>
              </a:solidFill>
            </a:endParaRPr>
          </a:p>
        </p:txBody>
      </p:sp>
      <p:sp>
        <p:nvSpPr>
          <p:cNvPr id="16388" name="Rectangle 1">
            <a:extLst>
              <a:ext uri="{FF2B5EF4-FFF2-40B4-BE49-F238E27FC236}">
                <a16:creationId xmlns:a16="http://schemas.microsoft.com/office/drawing/2014/main" id="{FD18DC6B-947C-8AD2-876A-FC7397245B76}"/>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moraux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389" name="Rectangle 1">
            <a:extLst>
              <a:ext uri="{FF2B5EF4-FFF2-40B4-BE49-F238E27FC236}">
                <a16:creationId xmlns:a16="http://schemas.microsoft.com/office/drawing/2014/main" id="{24ABE0CF-9D5C-E749-C099-289072FD503E}"/>
              </a:ext>
            </a:extLst>
          </p:cNvPr>
          <p:cNvSpPr>
            <a:spLocks noChangeArrowheads="1"/>
          </p:cNvSpPr>
          <p:nvPr/>
        </p:nvSpPr>
        <p:spPr bwMode="auto">
          <a:xfrm>
            <a:off x="457200" y="19812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r>
              <a:rPr lang="fr-FR" altLang="fr-FR" sz="2400">
                <a:solidFill>
                  <a:srgbClr val="000000"/>
                </a:solidFill>
                <a:latin typeface="Times New Roman" panose="02020603050405020304" pitchFamily="18" charset="0"/>
                <a:cs typeface="Times New Roman" panose="02020603050405020304" pitchFamily="18" charset="0"/>
              </a:rPr>
              <a:t> </a:t>
            </a:r>
            <a:r>
              <a:rPr lang="fr-FR" altLang="fr-FR" sz="2400" b="1">
                <a:solidFill>
                  <a:srgbClr val="000000"/>
                </a:solidFill>
                <a:latin typeface="Times New Roman" panose="02020603050405020304" pitchFamily="18" charset="0"/>
                <a:cs typeface="Times New Roman" panose="02020603050405020304" pitchFamily="18" charset="0"/>
              </a:rPr>
              <a:t>Esprit d’équipe</a:t>
            </a:r>
            <a:r>
              <a:rPr lang="fr-FR" altLang="fr-FR" sz="2400">
                <a:solidFill>
                  <a:srgbClr val="000000"/>
                </a:solidFill>
                <a:latin typeface="Times New Roman" panose="02020603050405020304" pitchFamily="18" charset="0"/>
                <a:cs typeface="Times New Roman" panose="02020603050405020304" pitchFamily="18" charset="0"/>
              </a:rPr>
              <a:t> (cohésion du groupe indispensable à la bonne marche des opérations de secours), </a:t>
            </a:r>
            <a:endParaRPr lang="fr-FR" altLang="fr-FR" sz="2400">
              <a:solidFill>
                <a:srgbClr val="000000"/>
              </a:solidFill>
              <a:latin typeface="Comic Sans MS" panose="030F0702030302020204" pitchFamily="66" charset="0"/>
              <a:cs typeface="Times New Roman" panose="02020603050405020304" pitchFamily="18" charset="0"/>
            </a:endParaRPr>
          </a:p>
        </p:txBody>
      </p:sp>
      <p:pic>
        <p:nvPicPr>
          <p:cNvPr id="16390" name="Image 1">
            <a:extLst>
              <a:ext uri="{FF2B5EF4-FFF2-40B4-BE49-F238E27FC236}">
                <a16:creationId xmlns:a16="http://schemas.microsoft.com/office/drawing/2014/main" id="{AC4B18A8-15FD-F3E4-C17C-1C868891C2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3068638"/>
            <a:ext cx="6600825"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0ADFEAAF-63CC-4074-389A-4521631B6243}"/>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Devoirs </a:t>
            </a:r>
          </a:p>
        </p:txBody>
      </p:sp>
      <p:sp>
        <p:nvSpPr>
          <p:cNvPr id="17411" name="Espace réservé du numéro de diapositive 4">
            <a:extLst>
              <a:ext uri="{FF2B5EF4-FFF2-40B4-BE49-F238E27FC236}">
                <a16:creationId xmlns:a16="http://schemas.microsoft.com/office/drawing/2014/main" id="{2F85C855-29DE-5F59-AC28-E1C3A5420CF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A34C134-8B26-42D8-A1B7-B1D7CD878887}" type="slidenum">
              <a:rPr lang="fr-FR" altLang="fr-FR" sz="2000" smtClean="0">
                <a:solidFill>
                  <a:srgbClr val="984807"/>
                </a:solidFill>
              </a:rPr>
              <a:pPr>
                <a:spcBef>
                  <a:spcPct val="0"/>
                </a:spcBef>
                <a:buFontTx/>
                <a:buNone/>
              </a:pPr>
              <a:t>15</a:t>
            </a:fld>
            <a:endParaRPr lang="fr-FR" altLang="fr-FR" sz="2000">
              <a:solidFill>
                <a:srgbClr val="984807"/>
              </a:solidFill>
            </a:endParaRPr>
          </a:p>
        </p:txBody>
      </p:sp>
      <p:sp>
        <p:nvSpPr>
          <p:cNvPr id="17412" name="Rectangle 1">
            <a:extLst>
              <a:ext uri="{FF2B5EF4-FFF2-40B4-BE49-F238E27FC236}">
                <a16:creationId xmlns:a16="http://schemas.microsoft.com/office/drawing/2014/main" id="{8B6DDFA2-0344-36B4-8809-564B11D1A57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légaux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413" name="Rectangle 1">
            <a:extLst>
              <a:ext uri="{FF2B5EF4-FFF2-40B4-BE49-F238E27FC236}">
                <a16:creationId xmlns:a16="http://schemas.microsoft.com/office/drawing/2014/main" id="{37C01632-0C1E-B13F-E225-88D586513B48}"/>
              </a:ext>
            </a:extLst>
          </p:cNvPr>
          <p:cNvSpPr>
            <a:spLocks noChangeArrowheads="1"/>
          </p:cNvSpPr>
          <p:nvPr/>
        </p:nvSpPr>
        <p:spPr bwMode="auto">
          <a:xfrm>
            <a:off x="457200" y="1981200"/>
            <a:ext cx="818991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 des biens d’autrui</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(éviter toute dégradation </a:t>
            </a:r>
            <a:r>
              <a:rPr lang="fr-FR" altLang="fr-FR" sz="2400"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inutile</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 pas dérober d'objet, d'argent),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414" name="Picture 8" descr="F:\A diffuser\JSP SDMIS\Dématérialisation\doc\SC\C4 - notion de responsabilité\sans-titre.png">
            <a:extLst>
              <a:ext uri="{FF2B5EF4-FFF2-40B4-BE49-F238E27FC236}">
                <a16:creationId xmlns:a16="http://schemas.microsoft.com/office/drawing/2014/main" id="{5A135938-0EF1-9DCB-1D9D-13F12B000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900488"/>
            <a:ext cx="3505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F:\A diffuser\JSP SDMIS\Dématérialisation\doc\SC\C4 - notion de responsabilité\imagesCAZCPXB4.jpg">
            <a:extLst>
              <a:ext uri="{FF2B5EF4-FFF2-40B4-BE49-F238E27FC236}">
                <a16:creationId xmlns:a16="http://schemas.microsoft.com/office/drawing/2014/main" id="{64EEE836-CB64-53B7-031A-B5CB9FD0F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0"/>
            <a:ext cx="29718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989F4765-9C4F-96FE-DA45-99FE38CE461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18435" name="Espace réservé du numéro de diapositive 4">
            <a:extLst>
              <a:ext uri="{FF2B5EF4-FFF2-40B4-BE49-F238E27FC236}">
                <a16:creationId xmlns:a16="http://schemas.microsoft.com/office/drawing/2014/main" id="{35A9D8BB-4E28-35CA-ADD0-0C42E29D44A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3E79486-86AE-475B-A243-87E6903A08B1}"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
        <p:nvSpPr>
          <p:cNvPr id="18436" name="Rectangle 1">
            <a:extLst>
              <a:ext uri="{FF2B5EF4-FFF2-40B4-BE49-F238E27FC236}">
                <a16:creationId xmlns:a16="http://schemas.microsoft.com/office/drawing/2014/main" id="{64ADCFBE-C2D8-09C7-22D9-C455E84BC48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légaux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437" name="Rectangle 1">
            <a:extLst>
              <a:ext uri="{FF2B5EF4-FFF2-40B4-BE49-F238E27FC236}">
                <a16:creationId xmlns:a16="http://schemas.microsoft.com/office/drawing/2014/main" id="{18663B72-3B99-5E3D-6D80-AC457157D60D}"/>
              </a:ext>
            </a:extLst>
          </p:cNvPr>
          <p:cNvSpPr>
            <a:spLocks noChangeArrowheads="1"/>
          </p:cNvSpPr>
          <p:nvPr/>
        </p:nvSpPr>
        <p:spPr bwMode="auto">
          <a:xfrm>
            <a:off x="457200" y="1981200"/>
            <a:ext cx="818991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 du Code de la Route</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(sobriété, drogues, avertisseurs sonores et lumineux, etc.),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438" name="Picture 6" descr="F:\imagesCAPYAZ49.jpg">
            <a:extLst>
              <a:ext uri="{FF2B5EF4-FFF2-40B4-BE49-F238E27FC236}">
                <a16:creationId xmlns:a16="http://schemas.microsoft.com/office/drawing/2014/main" id="{BF2CD665-48CE-81B0-829A-28FF6F9D4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43200"/>
            <a:ext cx="382905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AD8B616E-A4C5-4E9F-7855-AE283ACEC11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19459" name="Espace réservé du numéro de diapositive 4">
            <a:extLst>
              <a:ext uri="{FF2B5EF4-FFF2-40B4-BE49-F238E27FC236}">
                <a16:creationId xmlns:a16="http://schemas.microsoft.com/office/drawing/2014/main" id="{07743B59-E024-906F-ABFD-7D527D25371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DACB997-2FCE-42F2-843D-69F8F513372F}"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sp>
        <p:nvSpPr>
          <p:cNvPr id="19460" name="Rectangle 1">
            <a:extLst>
              <a:ext uri="{FF2B5EF4-FFF2-40B4-BE49-F238E27FC236}">
                <a16:creationId xmlns:a16="http://schemas.microsoft.com/office/drawing/2014/main" id="{08BB91D0-ECD9-9D50-FAFD-360EE4F6BD2E}"/>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légaux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461" name="Rectangle 1">
            <a:extLst>
              <a:ext uri="{FF2B5EF4-FFF2-40B4-BE49-F238E27FC236}">
                <a16:creationId xmlns:a16="http://schemas.microsoft.com/office/drawing/2014/main" id="{D2F07CAB-7D37-495C-B502-C5972CB74115}"/>
              </a:ext>
            </a:extLst>
          </p:cNvPr>
          <p:cNvSpPr>
            <a:spLocks noChangeArrowheads="1"/>
          </p:cNvSpPr>
          <p:nvPr/>
        </p:nvSpPr>
        <p:spPr bwMode="auto">
          <a:xfrm>
            <a:off x="476250" y="1878013"/>
            <a:ext cx="81899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 de la vie humaine</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 pas porter atteinte même involontairement à la vie ou à l'intégrité de la personne,</a:t>
            </a:r>
          </a:p>
          <a:p>
            <a:pPr algn="just">
              <a:lnSpc>
                <a:spcPct val="107000"/>
              </a:lnSpc>
              <a:spcBef>
                <a:spcPct val="0"/>
              </a:spcBef>
              <a:buFontTx/>
              <a:buChar char="•"/>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 pas mettre la vie en danger d'une personne (périmètre de sécurité),</a:t>
            </a:r>
          </a:p>
          <a:p>
            <a:pPr algn="just">
              <a:lnSpc>
                <a:spcPct val="107000"/>
              </a:lnSpc>
              <a:spcBef>
                <a:spcPct val="0"/>
              </a:spcBef>
              <a:buFontTx/>
              <a:buChar char="•"/>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Porter assistance à personne sans aucune discrimination, </a:t>
            </a:r>
          </a:p>
          <a:p>
            <a:pPr algn="just">
              <a:lnSpc>
                <a:spcPct val="107000"/>
              </a:lnSpc>
              <a:spcBef>
                <a:spcPct val="0"/>
              </a:spcBef>
              <a:buFontTx/>
              <a:buChar char="•"/>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 pas faire preuve de harcèlement.</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8E34829E-9AD9-3B51-3542-3BB11AEF3B2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0483" name="Espace réservé du numéro de diapositive 4">
            <a:extLst>
              <a:ext uri="{FF2B5EF4-FFF2-40B4-BE49-F238E27FC236}">
                <a16:creationId xmlns:a16="http://schemas.microsoft.com/office/drawing/2014/main" id="{E94D8FBA-5F63-4AAD-7EAB-DC5ABFF4425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F9A79F2-DE4B-4C41-9ED1-81F4DE823730}"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4" name="Rectangle 1">
            <a:extLst>
              <a:ext uri="{FF2B5EF4-FFF2-40B4-BE49-F238E27FC236}">
                <a16:creationId xmlns:a16="http://schemas.microsoft.com/office/drawing/2014/main" id="{53C7DC8D-B698-ED4C-6E02-654B2682E46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légaux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485" name="Rectangle 1">
            <a:extLst>
              <a:ext uri="{FF2B5EF4-FFF2-40B4-BE49-F238E27FC236}">
                <a16:creationId xmlns:a16="http://schemas.microsoft.com/office/drawing/2014/main" id="{6EB743F2-A9FB-F203-FD83-F871C41BB732}"/>
              </a:ext>
            </a:extLst>
          </p:cNvPr>
          <p:cNvSpPr>
            <a:spLocks noChangeArrowheads="1"/>
          </p:cNvSpPr>
          <p:nvPr/>
        </p:nvSpPr>
        <p:spPr bwMode="auto">
          <a:xfrm>
            <a:off x="457200" y="1981200"/>
            <a:ext cx="818991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Respects des secrets professionnel et médical</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(art. 26 de la loi n° 83-634) reposent sur le respect de la vie privée de la victime qui ne saurait voir sa situation exposée au public à l’issue d’une intervention (taire les informations et faits confidentiels connus dans l’exercice de la fonction concernant un individu – art 226-13 du code pénal).</a:t>
            </a:r>
          </a:p>
          <a:p>
            <a:pPr algn="just">
              <a:lnSpc>
                <a:spcPct val="107000"/>
              </a:lnSpc>
              <a:spcBef>
                <a:spcPct val="0"/>
              </a:spcBef>
              <a:buFontTx/>
              <a:buNone/>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Exemple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Interdiction de transmettre des informations sur le contenu d’une maison, sur les mœurs d'une personne...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D3D24A8F-1BF9-27E2-8C1F-EE450E8095A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1507" name="Espace réservé du numéro de diapositive 4">
            <a:extLst>
              <a:ext uri="{FF2B5EF4-FFF2-40B4-BE49-F238E27FC236}">
                <a16:creationId xmlns:a16="http://schemas.microsoft.com/office/drawing/2014/main" id="{FE32DCAF-FD2F-1B9E-8671-63038BB2CCD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EA8C333-B451-4E0B-831F-D7BA79558331}" type="slidenum">
              <a:rPr lang="fr-FR" altLang="fr-FR" sz="2000">
                <a:solidFill>
                  <a:srgbClr val="984807"/>
                </a:solidFill>
              </a:rPr>
              <a:pPr algn="r" eaLnBrk="1" hangingPunct="1">
                <a:spcBef>
                  <a:spcPct val="0"/>
                </a:spcBef>
                <a:buFontTx/>
                <a:buNone/>
              </a:pPr>
              <a:t>19</a:t>
            </a:fld>
            <a:endParaRPr lang="fr-FR" altLang="fr-FR" sz="2000">
              <a:solidFill>
                <a:srgbClr val="984807"/>
              </a:solidFill>
            </a:endParaRPr>
          </a:p>
        </p:txBody>
      </p:sp>
      <p:sp>
        <p:nvSpPr>
          <p:cNvPr id="21508" name="Rectangle 1">
            <a:extLst>
              <a:ext uri="{FF2B5EF4-FFF2-40B4-BE49-F238E27FC236}">
                <a16:creationId xmlns:a16="http://schemas.microsoft.com/office/drawing/2014/main" id="{C6018942-B305-103D-18D8-E6A277E500EF}"/>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légaux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509" name="Rectangle 1">
            <a:extLst>
              <a:ext uri="{FF2B5EF4-FFF2-40B4-BE49-F238E27FC236}">
                <a16:creationId xmlns:a16="http://schemas.microsoft.com/office/drawing/2014/main" id="{AC4101AF-07F4-9F22-DB8D-8F38E917B925}"/>
              </a:ext>
            </a:extLst>
          </p:cNvPr>
          <p:cNvSpPr>
            <a:spLocks noChangeArrowheads="1"/>
          </p:cNvSpPr>
          <p:nvPr/>
        </p:nvSpPr>
        <p:spPr bwMode="auto">
          <a:xfrm>
            <a:off x="457200" y="1981200"/>
            <a:ext cx="81899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Respects des secrets professionnel et médical</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Sauf dans les cas de dénonciation des crimes et délits : sévices, maltraitance (art 226-14 du code pénal) et sur demande d'un juge. </a:t>
            </a:r>
          </a:p>
          <a:p>
            <a:pPr algn="just">
              <a:lnSpc>
                <a:spcPct val="107000"/>
              </a:lnSpc>
              <a:spcBef>
                <a:spcPct val="0"/>
              </a:spcBef>
              <a:buFontTx/>
              <a:buNone/>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non dénonciation de crime est une infraction punissable.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510" name="Picture 7" descr="F:\A diffuser\JSP SDMIS\Dématérialisation\doc\SC\C4 - notion de responsabilité\imagesCANVQ652.jpg">
            <a:extLst>
              <a:ext uri="{FF2B5EF4-FFF2-40B4-BE49-F238E27FC236}">
                <a16:creationId xmlns:a16="http://schemas.microsoft.com/office/drawing/2014/main" id="{EB7FD03D-C464-F4AA-1390-518B6BD95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389"/>
          <a:stretch>
            <a:fillRect/>
          </a:stretch>
        </p:blipFill>
        <p:spPr bwMode="auto">
          <a:xfrm>
            <a:off x="2771775" y="4227513"/>
            <a:ext cx="30765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E87552DF-476A-F166-E1D4-A4E7C603AF3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Environnements opérationnel et institutionnel du SP</a:t>
            </a:r>
          </a:p>
        </p:txBody>
      </p:sp>
      <p:sp>
        <p:nvSpPr>
          <p:cNvPr id="4099" name="Espace réservé du numéro de diapositive 4">
            <a:extLst>
              <a:ext uri="{FF2B5EF4-FFF2-40B4-BE49-F238E27FC236}">
                <a16:creationId xmlns:a16="http://schemas.microsoft.com/office/drawing/2014/main" id="{7BE10861-E4B4-3A99-A1FA-A9106C6A093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60C0F0F-E3F5-4F02-B403-4FD9DCE0A7D6}"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1F4D40FF-7F00-6361-FCB1-0E3115562497}"/>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4D238500-48A2-E152-0A32-D210E16BE9D8}"/>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B18C06BC-2E24-B565-D209-962387C328E0}"/>
              </a:ext>
            </a:extLst>
          </p:cNvPr>
          <p:cNvSpPr txBox="1">
            <a:spLocks noChangeArrowheads="1"/>
          </p:cNvSpPr>
          <p:nvPr/>
        </p:nvSpPr>
        <p:spPr bwMode="auto">
          <a:xfrm>
            <a:off x="4811713" y="2632075"/>
            <a:ext cx="38211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Times New Roman" panose="02020603050405020304" pitchFamily="18" charset="0"/>
              </a:rPr>
              <a:t>A la fin de cette partie, vous serez capable de connaître les règles relationnelles à respecter avec son environnement institutionnel et opérationnel.</a:t>
            </a:r>
          </a:p>
        </p:txBody>
      </p:sp>
      <p:sp>
        <p:nvSpPr>
          <p:cNvPr id="4103" name="ZoneTexte 15">
            <a:extLst>
              <a:ext uri="{FF2B5EF4-FFF2-40B4-BE49-F238E27FC236}">
                <a16:creationId xmlns:a16="http://schemas.microsoft.com/office/drawing/2014/main" id="{C77E58E6-576E-6314-87A2-D2D1155FA3B0}"/>
              </a:ext>
            </a:extLst>
          </p:cNvPr>
          <p:cNvSpPr txBox="1">
            <a:spLocks noChangeArrowheads="1"/>
          </p:cNvSpPr>
          <p:nvPr/>
        </p:nvSpPr>
        <p:spPr bwMode="auto">
          <a:xfrm>
            <a:off x="611188" y="1989138"/>
            <a:ext cx="3429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Introduction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Devoirs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Règlement intérieur</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Règlement opérationnel</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Départ en intervention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FEFA0C38-AF20-0AF5-1A3E-0009D34878F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2531" name="Espace réservé du numéro de diapositive 4">
            <a:extLst>
              <a:ext uri="{FF2B5EF4-FFF2-40B4-BE49-F238E27FC236}">
                <a16:creationId xmlns:a16="http://schemas.microsoft.com/office/drawing/2014/main" id="{16CA8B5A-6DA6-5F4C-A95F-FAEA7F9B5DF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7D3B98E-1289-41F3-BF28-F6B491344120}" type="slidenum">
              <a:rPr lang="fr-FR" altLang="fr-FR" sz="2000">
                <a:solidFill>
                  <a:srgbClr val="984807"/>
                </a:solidFill>
              </a:rPr>
              <a:pPr algn="r" eaLnBrk="1" hangingPunct="1">
                <a:spcBef>
                  <a:spcPct val="0"/>
                </a:spcBef>
                <a:buFontTx/>
                <a:buNone/>
              </a:pPr>
              <a:t>20</a:t>
            </a:fld>
            <a:endParaRPr lang="fr-FR" altLang="fr-FR" sz="2000">
              <a:solidFill>
                <a:srgbClr val="984807"/>
              </a:solidFill>
            </a:endParaRPr>
          </a:p>
        </p:txBody>
      </p:sp>
      <p:sp>
        <p:nvSpPr>
          <p:cNvPr id="22532" name="Rectangle 1">
            <a:extLst>
              <a:ext uri="{FF2B5EF4-FFF2-40B4-BE49-F238E27FC236}">
                <a16:creationId xmlns:a16="http://schemas.microsoft.com/office/drawing/2014/main" id="{5296919E-31EC-D46C-0B54-2DDD818F686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légaux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533" name="Rectangle 1">
            <a:extLst>
              <a:ext uri="{FF2B5EF4-FFF2-40B4-BE49-F238E27FC236}">
                <a16:creationId xmlns:a16="http://schemas.microsoft.com/office/drawing/2014/main" id="{421F1DF7-44A8-92BC-C216-6DFFB91BE064}"/>
              </a:ext>
            </a:extLst>
          </p:cNvPr>
          <p:cNvSpPr>
            <a:spLocks noChangeArrowheads="1"/>
          </p:cNvSpPr>
          <p:nvPr/>
        </p:nvSpPr>
        <p:spPr bwMode="auto">
          <a:xfrm>
            <a:off x="414338" y="1839913"/>
            <a:ext cx="8189912"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Discrétion professionnelle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(art. 26 de la loi n° 83-634) cette obligation vise plus précisément à protéger les secrets liés au fonctionnement même de l'administration.</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 ne doivent sous aucun prétexte communiquer des informations sur des dossiers.</a:t>
            </a:r>
          </a:p>
          <a:p>
            <a:pPr algn="just">
              <a:lnSpc>
                <a:spcPct val="107000"/>
              </a:lnSpc>
              <a:spcBef>
                <a:spcPct val="0"/>
              </a:spcBef>
              <a:buFontTx/>
              <a:buNone/>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Obligation ne fait pas obstacle au devoir d'information du public ou au droit d'accès aux documents administratifs.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9CAE06B5-DF82-3D94-1D40-5FED1083477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3555" name="Espace réservé du numéro de diapositive 4">
            <a:extLst>
              <a:ext uri="{FF2B5EF4-FFF2-40B4-BE49-F238E27FC236}">
                <a16:creationId xmlns:a16="http://schemas.microsoft.com/office/drawing/2014/main" id="{21073C63-341D-9C9F-6214-CDAB9A70087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B06A3A8-7C43-4A25-921B-5F0C08E16DA0}"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sp>
        <p:nvSpPr>
          <p:cNvPr id="23556" name="Rectangle 1">
            <a:extLst>
              <a:ext uri="{FF2B5EF4-FFF2-40B4-BE49-F238E27FC236}">
                <a16:creationId xmlns:a16="http://schemas.microsoft.com/office/drawing/2014/main" id="{F5BD7CD5-0D3E-ECDD-B4C3-93EE783F7581}"/>
              </a:ext>
            </a:extLst>
          </p:cNvPr>
          <p:cNvSpPr>
            <a:spLocks noChangeArrowheads="1"/>
          </p:cNvSpPr>
          <p:nvPr/>
        </p:nvSpPr>
        <p:spPr bwMode="auto">
          <a:xfrm>
            <a:off x="415925" y="1247775"/>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légaux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557" name="Rectangle 1">
            <a:extLst>
              <a:ext uri="{FF2B5EF4-FFF2-40B4-BE49-F238E27FC236}">
                <a16:creationId xmlns:a16="http://schemas.microsoft.com/office/drawing/2014/main" id="{93E4DCBF-1F73-F43B-352F-8D808ADC64E9}"/>
              </a:ext>
            </a:extLst>
          </p:cNvPr>
          <p:cNvSpPr>
            <a:spLocks noChangeArrowheads="1"/>
          </p:cNvSpPr>
          <p:nvPr/>
        </p:nvSpPr>
        <p:spPr bwMode="auto">
          <a:xfrm>
            <a:off x="476250" y="1808163"/>
            <a:ext cx="8189913"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Obligation de réserve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s'abstenir de porter un jugement ou de manifester son opinion sur les opérations ou les décisions prises par les supérieurs hiérarchiques devant les médias, les autorités ou les élus (manifestation mesurée des opinions, pas de propos calomnieux ni outranciers sous peine de sanction disciplinaire). </a:t>
            </a:r>
            <a:endParaRPr lang="fr-FR" altLang="fr-FR" sz="240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Exemple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l'agent peut manifester son désaccord en restant courtois et prudent dans ses propos.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Manquement à cette obligation est apprécié dans chaque cas en fonction du grade et de l’emploi.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E4E6A440-6812-2F76-E375-43D43ED141F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4579" name="Espace réservé du numéro de diapositive 4">
            <a:extLst>
              <a:ext uri="{FF2B5EF4-FFF2-40B4-BE49-F238E27FC236}">
                <a16:creationId xmlns:a16="http://schemas.microsoft.com/office/drawing/2014/main" id="{5330CA90-8D03-CE7D-ECB8-2E405150968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7146E4D-1978-4FCF-AFC1-B2E28E645162}"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sp>
        <p:nvSpPr>
          <p:cNvPr id="24580" name="Rectangle 1">
            <a:extLst>
              <a:ext uri="{FF2B5EF4-FFF2-40B4-BE49-F238E27FC236}">
                <a16:creationId xmlns:a16="http://schemas.microsoft.com/office/drawing/2014/main" id="{81A49B2C-CE80-A5FC-D752-C60163B4635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légaux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581" name="Rectangle 1">
            <a:extLst>
              <a:ext uri="{FF2B5EF4-FFF2-40B4-BE49-F238E27FC236}">
                <a16:creationId xmlns:a16="http://schemas.microsoft.com/office/drawing/2014/main" id="{D4282141-CF4E-9C4A-8DF0-BF4F68FF5C8E}"/>
              </a:ext>
            </a:extLst>
          </p:cNvPr>
          <p:cNvSpPr>
            <a:spLocks noChangeArrowheads="1"/>
          </p:cNvSpPr>
          <p:nvPr/>
        </p:nvSpPr>
        <p:spPr bwMode="auto">
          <a:xfrm>
            <a:off x="457200" y="1981200"/>
            <a:ext cx="818991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 pas consommer d’alcool en service et de stupéfiants</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(tout le temps),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0" name="Image 13" descr="DRINK029.WMF">
            <a:extLst>
              <a:ext uri="{FF2B5EF4-FFF2-40B4-BE49-F238E27FC236}">
                <a16:creationId xmlns:a16="http://schemas.microsoft.com/office/drawing/2014/main" id="{CA634C5C-37C1-63AC-B3A6-80D7993D71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030538"/>
            <a:ext cx="2170113"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3" name="Picture 23" descr="D:\secourisme\pathologie\Diverses\intoxications\plants cannabis.TIF">
            <a:extLst>
              <a:ext uri="{FF2B5EF4-FFF2-40B4-BE49-F238E27FC236}">
                <a16:creationId xmlns:a16="http://schemas.microsoft.com/office/drawing/2014/main" id="{1CEF9A6B-EADD-4DCE-560A-9A490543F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708275"/>
            <a:ext cx="1755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4000"/>
                                  </p:stCondLst>
                                  <p:childTnLst>
                                    <p:set>
                                      <p:cBhvr>
                                        <p:cTn id="6" dur="1" fill="hold">
                                          <p:stCondLst>
                                            <p:cond delay="499"/>
                                          </p:stCondLst>
                                        </p:cTn>
                                        <p:tgtEl>
                                          <p:spTgt spid="10260"/>
                                        </p:tgtEl>
                                        <p:attrNameLst>
                                          <p:attrName>style.visibility</p:attrName>
                                        </p:attrNameLst>
                                      </p:cBhvr>
                                      <p:to>
                                        <p:strVal val="visible"/>
                                      </p:to>
                                    </p:set>
                                  </p:childTnLst>
                                </p:cTn>
                              </p:par>
                            </p:childTnLst>
                          </p:cTn>
                        </p:par>
                        <p:par>
                          <p:cTn id="7" fill="hold" nodeType="afterGroup">
                            <p:stCondLst>
                              <p:cond delay="4500"/>
                            </p:stCondLst>
                            <p:childTnLst>
                              <p:par>
                                <p:cTn id="8" presetID="23" presetClass="entr" presetSubtype="16" fill="hold" nodeType="afterEffect">
                                  <p:stCondLst>
                                    <p:cond delay="4000"/>
                                  </p:stCondLst>
                                  <p:childTnLst>
                                    <p:set>
                                      <p:cBhvr>
                                        <p:cTn id="9" dur="1" fill="hold">
                                          <p:stCondLst>
                                            <p:cond delay="0"/>
                                          </p:stCondLst>
                                        </p:cTn>
                                        <p:tgtEl>
                                          <p:spTgt spid="133143"/>
                                        </p:tgtEl>
                                        <p:attrNameLst>
                                          <p:attrName>style.visibility</p:attrName>
                                        </p:attrNameLst>
                                      </p:cBhvr>
                                      <p:to>
                                        <p:strVal val="visible"/>
                                      </p:to>
                                    </p:set>
                                    <p:anim calcmode="lin" valueType="num">
                                      <p:cBhvr>
                                        <p:cTn id="10" dur="500" fill="hold"/>
                                        <p:tgtEl>
                                          <p:spTgt spid="133143"/>
                                        </p:tgtEl>
                                        <p:attrNameLst>
                                          <p:attrName>ppt_w</p:attrName>
                                        </p:attrNameLst>
                                      </p:cBhvr>
                                      <p:tavLst>
                                        <p:tav tm="0">
                                          <p:val>
                                            <p:fltVal val="0"/>
                                          </p:val>
                                        </p:tav>
                                        <p:tav tm="100000">
                                          <p:val>
                                            <p:strVal val="#ppt_w"/>
                                          </p:val>
                                        </p:tav>
                                      </p:tavLst>
                                    </p:anim>
                                    <p:anim calcmode="lin" valueType="num">
                                      <p:cBhvr>
                                        <p:cTn id="11" dur="500" fill="hold"/>
                                        <p:tgtEl>
                                          <p:spTgt spid="1331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F65AC4A8-9736-162F-25DD-7AA3515816A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5603" name="Espace réservé du numéro de diapositive 4">
            <a:extLst>
              <a:ext uri="{FF2B5EF4-FFF2-40B4-BE49-F238E27FC236}">
                <a16:creationId xmlns:a16="http://schemas.microsoft.com/office/drawing/2014/main" id="{CE46B83C-482C-DE9B-47E2-ECE3779D2F3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00CB7E5-FCF8-4FA4-9E25-696DAE94F2FD}" type="slidenum">
              <a:rPr lang="fr-FR" altLang="fr-FR" sz="2000">
                <a:solidFill>
                  <a:srgbClr val="984807"/>
                </a:solidFill>
              </a:rPr>
              <a:pPr algn="r" eaLnBrk="1" hangingPunct="1">
                <a:spcBef>
                  <a:spcPct val="0"/>
                </a:spcBef>
                <a:buFontTx/>
                <a:buNone/>
              </a:pPr>
              <a:t>23</a:t>
            </a:fld>
            <a:endParaRPr lang="fr-FR" altLang="fr-FR" sz="2000">
              <a:solidFill>
                <a:srgbClr val="984807"/>
              </a:solidFill>
            </a:endParaRPr>
          </a:p>
        </p:txBody>
      </p:sp>
      <p:sp>
        <p:nvSpPr>
          <p:cNvPr id="25604" name="Rectangle 1">
            <a:extLst>
              <a:ext uri="{FF2B5EF4-FFF2-40B4-BE49-F238E27FC236}">
                <a16:creationId xmlns:a16="http://schemas.microsoft.com/office/drawing/2014/main" id="{9DDE428E-BFEF-AFC9-C5CD-E4D7F252F37E}"/>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légaux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605" name="Rectangle 1">
            <a:extLst>
              <a:ext uri="{FF2B5EF4-FFF2-40B4-BE49-F238E27FC236}">
                <a16:creationId xmlns:a16="http://schemas.microsoft.com/office/drawing/2014/main" id="{05230205-3D08-AAA0-06E0-3DA4C61D666A}"/>
              </a:ext>
            </a:extLst>
          </p:cNvPr>
          <p:cNvSpPr>
            <a:spLocks noChangeArrowheads="1"/>
          </p:cNvSpPr>
          <p:nvPr/>
        </p:nvSpPr>
        <p:spPr bwMode="auto">
          <a:xfrm>
            <a:off x="455613" y="1944688"/>
            <a:ext cx="8189912"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non respect d'un des points que nous venons de voir peut entraîner des poursuites :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Pénales  (amende, emprisonnement)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Disciplinaires (avertissement, blâme, mise à pied, etc.)</a:t>
            </a:r>
          </a:p>
        </p:txBody>
      </p:sp>
      <p:pic>
        <p:nvPicPr>
          <p:cNvPr id="25606" name="Picture 9" descr="F:\A diffuser\JSP SDMIS\Dématérialisation\doc\SC\C4 - notion de responsabilité\imagesCA0EB3BB.jpg">
            <a:extLst>
              <a:ext uri="{FF2B5EF4-FFF2-40B4-BE49-F238E27FC236}">
                <a16:creationId xmlns:a16="http://schemas.microsoft.com/office/drawing/2014/main" id="{BAE80BE9-BBA7-F36F-FE69-BFA83951E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788" y="4005263"/>
            <a:ext cx="1104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F:\A diffuser\JSP SDMIS\Dématérialisation\doc\SC\C4 - notion de responsabilité\images.jpg">
            <a:extLst>
              <a:ext uri="{FF2B5EF4-FFF2-40B4-BE49-F238E27FC236}">
                <a16:creationId xmlns:a16="http://schemas.microsoft.com/office/drawing/2014/main" id="{F277CC1D-7C6D-D33F-C839-4FE20EF0A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570163"/>
            <a:ext cx="22098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99BB42AF-D54B-AE86-A7AE-D78F8F40872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6627" name="Espace réservé du numéro de diapositive 4">
            <a:extLst>
              <a:ext uri="{FF2B5EF4-FFF2-40B4-BE49-F238E27FC236}">
                <a16:creationId xmlns:a16="http://schemas.microsoft.com/office/drawing/2014/main" id="{57086748-BE90-E84C-5248-91E731D442C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0561BBA-B066-4E1B-95A1-7C470D3715A3}"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8" name="Rectangle 1">
            <a:extLst>
              <a:ext uri="{FF2B5EF4-FFF2-40B4-BE49-F238E27FC236}">
                <a16:creationId xmlns:a16="http://schemas.microsoft.com/office/drawing/2014/main" id="{83733DD7-04B2-2AD7-8466-8CD4F86258A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629" name="Rectangle 1">
            <a:extLst>
              <a:ext uri="{FF2B5EF4-FFF2-40B4-BE49-F238E27FC236}">
                <a16:creationId xmlns:a16="http://schemas.microsoft.com/office/drawing/2014/main" id="{CA349FD6-A21F-DC52-190B-21E4EAB60974}"/>
              </a:ext>
            </a:extLst>
          </p:cNvPr>
          <p:cNvSpPr>
            <a:spLocks noChangeArrowheads="1"/>
          </p:cNvSpPr>
          <p:nvPr/>
        </p:nvSpPr>
        <p:spPr bwMode="auto">
          <a:xfrm>
            <a:off x="457200" y="1981200"/>
            <a:ext cx="818991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 de la hiérarchie</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(grade, fonction, services extérieurs, toujours rendre compte à son supérieur hiérarchique, etc.),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30" name="Picture 6" descr="I:\Images\Sapeurs-Pompiers\INC\SP\Clipart\pers011.bmp">
            <a:extLst>
              <a:ext uri="{FF2B5EF4-FFF2-40B4-BE49-F238E27FC236}">
                <a16:creationId xmlns:a16="http://schemas.microsoft.com/office/drawing/2014/main" id="{CD9825C5-154F-2717-B0EC-75B8771AD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48000"/>
            <a:ext cx="25209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5FB41D43-CA3D-A15F-D8D7-8B3AC9396AF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7651" name="Espace réservé du numéro de diapositive 4">
            <a:extLst>
              <a:ext uri="{FF2B5EF4-FFF2-40B4-BE49-F238E27FC236}">
                <a16:creationId xmlns:a16="http://schemas.microsoft.com/office/drawing/2014/main" id="{D819B24A-B1BC-13F9-0104-6121D6F7F93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8A74CF2-9C52-4FBD-8A1B-08F3A9E232F2}" type="slidenum">
              <a:rPr lang="fr-FR" altLang="fr-FR" sz="2000">
                <a:solidFill>
                  <a:srgbClr val="984807"/>
                </a:solidFill>
              </a:rPr>
              <a:pPr algn="r" eaLnBrk="1" hangingPunct="1">
                <a:spcBef>
                  <a:spcPct val="0"/>
                </a:spcBef>
                <a:buFontTx/>
                <a:buNone/>
              </a:pPr>
              <a:t>25</a:t>
            </a:fld>
            <a:endParaRPr lang="fr-FR" altLang="fr-FR" sz="2000">
              <a:solidFill>
                <a:srgbClr val="984807"/>
              </a:solidFill>
            </a:endParaRPr>
          </a:p>
        </p:txBody>
      </p:sp>
      <p:sp>
        <p:nvSpPr>
          <p:cNvPr id="27652" name="Rectangle 1">
            <a:extLst>
              <a:ext uri="{FF2B5EF4-FFF2-40B4-BE49-F238E27FC236}">
                <a16:creationId xmlns:a16="http://schemas.microsoft.com/office/drawing/2014/main" id="{BECADEE2-D8D3-EA69-64CC-123067E9199E}"/>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653" name="Rectangle 1">
            <a:extLst>
              <a:ext uri="{FF2B5EF4-FFF2-40B4-BE49-F238E27FC236}">
                <a16:creationId xmlns:a16="http://schemas.microsoft.com/office/drawing/2014/main" id="{A6B1909C-4087-598E-5663-94A23F42E089}"/>
              </a:ext>
            </a:extLst>
          </p:cNvPr>
          <p:cNvSpPr>
            <a:spLocks noChangeArrowheads="1"/>
          </p:cNvSpPr>
          <p:nvPr/>
        </p:nvSpPr>
        <p:spPr bwMode="auto">
          <a:xfrm>
            <a:off x="457200" y="1981200"/>
            <a:ext cx="8189913"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 du port de l’uniform</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(tenue, propreté, rasage, etc.), </a:t>
            </a:r>
          </a:p>
          <a:p>
            <a:pPr algn="just">
              <a:lnSpc>
                <a:spcPct val="107000"/>
              </a:lnSpc>
              <a:spcBef>
                <a:spcPct val="0"/>
              </a:spcBef>
              <a:buFontTx/>
              <a:buNone/>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 doit de porter sa tenue conformément au RI et d'adopter un comportement digne de ses fonctions.</a:t>
            </a:r>
          </a:p>
          <a:p>
            <a:pPr algn="just">
              <a:lnSpc>
                <a:spcPct val="107000"/>
              </a:lnSpc>
              <a:spcBef>
                <a:spcPct val="0"/>
              </a:spcBef>
              <a:buFontTx/>
              <a:buNone/>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dehors de la réalisation des missions prévues à l'article L 1424-2 du CGCT et des manifestations officielles, le port des tenues, insignes et attributs des SP est prohibé.</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F6DB4817-E115-0819-E7CB-B4E9A1BCC84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8675" name="Espace réservé du numéro de diapositive 4">
            <a:extLst>
              <a:ext uri="{FF2B5EF4-FFF2-40B4-BE49-F238E27FC236}">
                <a16:creationId xmlns:a16="http://schemas.microsoft.com/office/drawing/2014/main" id="{4CF789B5-4798-B0A3-7A01-EA809547A50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4FAACE9-BCFA-4D7B-88EE-14777265CD38}" type="slidenum">
              <a:rPr lang="fr-FR" altLang="fr-FR" sz="2000">
                <a:solidFill>
                  <a:srgbClr val="984807"/>
                </a:solidFill>
              </a:rPr>
              <a:pPr algn="r" eaLnBrk="1" hangingPunct="1">
                <a:spcBef>
                  <a:spcPct val="0"/>
                </a:spcBef>
                <a:buFontTx/>
                <a:buNone/>
              </a:pPr>
              <a:t>26</a:t>
            </a:fld>
            <a:endParaRPr lang="fr-FR" altLang="fr-FR" sz="2000">
              <a:solidFill>
                <a:srgbClr val="984807"/>
              </a:solidFill>
            </a:endParaRPr>
          </a:p>
        </p:txBody>
      </p:sp>
      <p:sp>
        <p:nvSpPr>
          <p:cNvPr id="28676" name="Rectangle 1">
            <a:extLst>
              <a:ext uri="{FF2B5EF4-FFF2-40B4-BE49-F238E27FC236}">
                <a16:creationId xmlns:a16="http://schemas.microsoft.com/office/drawing/2014/main" id="{5E15D1D0-0F18-31B6-38F9-5EDA2A5B1281}"/>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677" name="Rectangle 1">
            <a:extLst>
              <a:ext uri="{FF2B5EF4-FFF2-40B4-BE49-F238E27FC236}">
                <a16:creationId xmlns:a16="http://schemas.microsoft.com/office/drawing/2014/main" id="{E3CF5866-31B9-B11E-8830-95566AF37285}"/>
              </a:ext>
            </a:extLst>
          </p:cNvPr>
          <p:cNvSpPr>
            <a:spLocks noChangeArrowheads="1"/>
          </p:cNvSpPr>
          <p:nvPr/>
        </p:nvSpPr>
        <p:spPr bwMode="auto">
          <a:xfrm>
            <a:off x="457200" y="1981200"/>
            <a:ext cx="818991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Respects des règlements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arrêtés, circulaires, RI, RO, notes de services, DOD, GTOD etc.</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8678" name="Picture 6" descr="F:\sans-titre.png">
            <a:extLst>
              <a:ext uri="{FF2B5EF4-FFF2-40B4-BE49-F238E27FC236}">
                <a16:creationId xmlns:a16="http://schemas.microsoft.com/office/drawing/2014/main" id="{17A3FA52-4D10-6DAA-2B19-61F616A7C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124200"/>
            <a:ext cx="35814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5AEFA058-AA4B-6FFA-C054-86E197564BC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29699" name="Espace réservé du numéro de diapositive 4">
            <a:extLst>
              <a:ext uri="{FF2B5EF4-FFF2-40B4-BE49-F238E27FC236}">
                <a16:creationId xmlns:a16="http://schemas.microsoft.com/office/drawing/2014/main" id="{2196560B-9419-82C0-9972-730DBCC7674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F0DC253-BD4C-4DE1-B32E-052E192CCC0B}" type="slidenum">
              <a:rPr lang="fr-FR" altLang="fr-FR" sz="2000">
                <a:solidFill>
                  <a:srgbClr val="984807"/>
                </a:solidFill>
              </a:rPr>
              <a:pPr algn="r" eaLnBrk="1" hangingPunct="1">
                <a:spcBef>
                  <a:spcPct val="0"/>
                </a:spcBef>
                <a:buFontTx/>
                <a:buNone/>
              </a:pPr>
              <a:t>27</a:t>
            </a:fld>
            <a:endParaRPr lang="fr-FR" altLang="fr-FR" sz="2000">
              <a:solidFill>
                <a:srgbClr val="984807"/>
              </a:solidFill>
            </a:endParaRPr>
          </a:p>
        </p:txBody>
      </p:sp>
      <p:sp>
        <p:nvSpPr>
          <p:cNvPr id="29700" name="Rectangle 1">
            <a:extLst>
              <a:ext uri="{FF2B5EF4-FFF2-40B4-BE49-F238E27FC236}">
                <a16:creationId xmlns:a16="http://schemas.microsoft.com/office/drawing/2014/main" id="{E8221876-F5B4-CFEC-C530-622D49C70EA7}"/>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701" name="Rectangle 1">
            <a:extLst>
              <a:ext uri="{FF2B5EF4-FFF2-40B4-BE49-F238E27FC236}">
                <a16:creationId xmlns:a16="http://schemas.microsoft.com/office/drawing/2014/main" id="{7CDD0451-5EA6-3921-4E59-3BCFA7E00A31}"/>
              </a:ext>
            </a:extLst>
          </p:cNvPr>
          <p:cNvSpPr>
            <a:spLocks noChangeArrowheads="1"/>
          </p:cNvSpPr>
          <p:nvPr/>
        </p:nvSpPr>
        <p:spPr bwMode="auto">
          <a:xfrm>
            <a:off x="457200" y="1981200"/>
            <a:ext cx="8189913"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Obligation de ne pas exercer de fonctions incompatibles avec l'activité de SPV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Maire de la commune d'affectation si la population recensée dépasse les 3 500 habitants, </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Adjoint au maire si la population est supérieure à 5 000 habitants,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92138C1B-2764-E746-7BF3-07FFF77C45A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30723" name="Espace réservé du numéro de diapositive 4">
            <a:extLst>
              <a:ext uri="{FF2B5EF4-FFF2-40B4-BE49-F238E27FC236}">
                <a16:creationId xmlns:a16="http://schemas.microsoft.com/office/drawing/2014/main" id="{D5787B56-58E6-CA4E-589C-295748EC118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43B6A45-BB89-4C5D-903E-26F9904D330A}"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4" name="Rectangle 1">
            <a:extLst>
              <a:ext uri="{FF2B5EF4-FFF2-40B4-BE49-F238E27FC236}">
                <a16:creationId xmlns:a16="http://schemas.microsoft.com/office/drawing/2014/main" id="{28B45C6C-22C6-0CD1-F3A6-A8A007EE31FB}"/>
              </a:ext>
            </a:extLst>
          </p:cNvPr>
          <p:cNvSpPr>
            <a:spLocks noChangeArrowheads="1"/>
          </p:cNvSpPr>
          <p:nvPr/>
        </p:nvSpPr>
        <p:spPr bwMode="auto">
          <a:xfrm>
            <a:off x="323850" y="1300163"/>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725" name="Rectangle 1">
            <a:extLst>
              <a:ext uri="{FF2B5EF4-FFF2-40B4-BE49-F238E27FC236}">
                <a16:creationId xmlns:a16="http://schemas.microsoft.com/office/drawing/2014/main" id="{CF20233B-B87C-88A6-AEC0-C1271E1C0E7F}"/>
              </a:ext>
            </a:extLst>
          </p:cNvPr>
          <p:cNvSpPr>
            <a:spLocks noChangeArrowheads="1"/>
          </p:cNvSpPr>
          <p:nvPr/>
        </p:nvSpPr>
        <p:spPr bwMode="auto">
          <a:xfrm>
            <a:off x="414338" y="1878013"/>
            <a:ext cx="8189912"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Obligation d'information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SPV doit informer le SDMIS s'il est placé en arrêt maladie ou en AT au titre de son activité professionnelle principale.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SPV arrêté plus de 21 jours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avis médical d'un médecin SP avant sa reprise d'activité.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39F3C25C-DB3D-EB61-1F28-4143568BFD9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31747" name="Espace réservé du numéro de diapositive 4">
            <a:extLst>
              <a:ext uri="{FF2B5EF4-FFF2-40B4-BE49-F238E27FC236}">
                <a16:creationId xmlns:a16="http://schemas.microsoft.com/office/drawing/2014/main" id="{F3E9142F-556A-1C0E-E844-C5EF52373AE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8BA2959-E17D-4478-A3B1-9AF873637231}" type="slidenum">
              <a:rPr lang="fr-FR" altLang="fr-FR" sz="2000">
                <a:solidFill>
                  <a:srgbClr val="984807"/>
                </a:solidFill>
              </a:rPr>
              <a:pPr algn="r" eaLnBrk="1" hangingPunct="1">
                <a:spcBef>
                  <a:spcPct val="0"/>
                </a:spcBef>
                <a:buFontTx/>
                <a:buNone/>
              </a:pPr>
              <a:t>29</a:t>
            </a:fld>
            <a:endParaRPr lang="fr-FR" altLang="fr-FR" sz="2000">
              <a:solidFill>
                <a:srgbClr val="984807"/>
              </a:solidFill>
            </a:endParaRPr>
          </a:p>
        </p:txBody>
      </p:sp>
      <p:sp>
        <p:nvSpPr>
          <p:cNvPr id="31748" name="Rectangle 1">
            <a:extLst>
              <a:ext uri="{FF2B5EF4-FFF2-40B4-BE49-F238E27FC236}">
                <a16:creationId xmlns:a16="http://schemas.microsoft.com/office/drawing/2014/main" id="{B2D60F1B-4E34-D2A7-AF40-973DF1497634}"/>
              </a:ext>
            </a:extLst>
          </p:cNvPr>
          <p:cNvSpPr>
            <a:spLocks noChangeArrowheads="1"/>
          </p:cNvSpPr>
          <p:nvPr/>
        </p:nvSpPr>
        <p:spPr bwMode="auto">
          <a:xfrm>
            <a:off x="323850" y="1300163"/>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749" name="Rectangle 1">
            <a:extLst>
              <a:ext uri="{FF2B5EF4-FFF2-40B4-BE49-F238E27FC236}">
                <a16:creationId xmlns:a16="http://schemas.microsoft.com/office/drawing/2014/main" id="{0DD17CCD-05D5-20B3-7312-464A82FA04D9}"/>
              </a:ext>
            </a:extLst>
          </p:cNvPr>
          <p:cNvSpPr>
            <a:spLocks noChangeArrowheads="1"/>
          </p:cNvSpPr>
          <p:nvPr/>
        </p:nvSpPr>
        <p:spPr bwMode="auto">
          <a:xfrm>
            <a:off x="414338" y="1878013"/>
            <a:ext cx="8334375"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Obligation d'information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Engagement du</a:t>
            </a:r>
            <a:r>
              <a:rPr lang="fr-FR" altLang="fr-FR" sz="2400">
                <a:solidFill>
                  <a:srgbClr val="000000"/>
                </a:solidFill>
                <a:latin typeface="Times New Roman" panose="02020603050405020304" pitchFamily="18" charset="0"/>
                <a:cs typeface="Calibri" panose="020F0502020204030204" pitchFamily="34" charset="0"/>
              </a:rPr>
              <a:t> </a:t>
            </a:r>
            <a:r>
              <a:rPr lang="fr-FR" altLang="fr-FR" sz="2400">
                <a:solidFill>
                  <a:srgbClr val="000000"/>
                </a:solidFill>
                <a:latin typeface="Times New Roman" panose="02020603050405020304" pitchFamily="18" charset="0"/>
                <a:cs typeface="Times New Roman" panose="02020603050405020304" pitchFamily="18" charset="0"/>
              </a:rPr>
              <a:t>SPV est suspendu d’office au-delà de 90 jours d’arrêt consécutifs.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Pendant toute la durée de l’arrêt de travail, le SPV ne participer à aucune activité de service.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Cette règle s’applique également à un SPV placé en temps partiel thérapeutique au titre de son activité professionnelle.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9AE40929-BA50-A6F0-40B3-EAC767595A8C}"/>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Introduction </a:t>
            </a:r>
          </a:p>
        </p:txBody>
      </p:sp>
      <p:sp>
        <p:nvSpPr>
          <p:cNvPr id="5123" name="Espace réservé du numéro de diapositive 4">
            <a:extLst>
              <a:ext uri="{FF2B5EF4-FFF2-40B4-BE49-F238E27FC236}">
                <a16:creationId xmlns:a16="http://schemas.microsoft.com/office/drawing/2014/main" id="{CB54B971-4174-C485-F452-35E81087FC93}"/>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DF3FDA9-6B7A-4A65-8F18-17BBA37699EE}" type="slidenum">
              <a:rPr lang="fr-FR" altLang="fr-FR" sz="2000" smtClean="0">
                <a:solidFill>
                  <a:srgbClr val="984807"/>
                </a:solidFill>
              </a:rPr>
              <a:pPr>
                <a:spcBef>
                  <a:spcPct val="0"/>
                </a:spcBef>
                <a:buFontTx/>
                <a:buNone/>
              </a:pPr>
              <a:t>3</a:t>
            </a:fld>
            <a:endParaRPr lang="fr-FR" altLang="fr-FR" sz="2000">
              <a:solidFill>
                <a:srgbClr val="984807"/>
              </a:solidFill>
            </a:endParaRPr>
          </a:p>
        </p:txBody>
      </p:sp>
      <p:sp>
        <p:nvSpPr>
          <p:cNvPr id="5124" name="Rectangle 1">
            <a:extLst>
              <a:ext uri="{FF2B5EF4-FFF2-40B4-BE49-F238E27FC236}">
                <a16:creationId xmlns:a16="http://schemas.microsoft.com/office/drawing/2014/main" id="{3B43DF7E-DA68-0215-7EC7-9A2D4C5BAF56}"/>
              </a:ext>
            </a:extLst>
          </p:cNvPr>
          <p:cNvSpPr>
            <a:spLocks noChangeArrowheads="1"/>
          </p:cNvSpPr>
          <p:nvPr/>
        </p:nvSpPr>
        <p:spPr bwMode="auto">
          <a:xfrm>
            <a:off x="476250" y="1484313"/>
            <a:ext cx="83439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a:spcBef>
                <a:spcPct val="20000"/>
              </a:spcBef>
              <a:buFont typeface="Arial" panose="020B0604020202020204" pitchFamily="34" charset="0"/>
              <a:buChar char="»"/>
              <a:defRPr sz="2000">
                <a:solidFill>
                  <a:schemeClr val="tx1"/>
                </a:solidFill>
                <a:latin typeface="Myriad Pro" panose="020B0503030403020204" pitchFamily="34" charset="0"/>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Nous avons accès, de jour comme de nuit, aux habitations privées, aux entreprises, aux bâtiments administratifs, aux enceintes militaires, etc. et nous pouvons, fortuitement ou non, avoir connaissance d'informations ou de faits intéressant : </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lvl="4">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La vie privée, </a:t>
            </a:r>
          </a:p>
          <a:p>
            <a:pPr lvl="4">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Le secret médical, </a:t>
            </a:r>
          </a:p>
          <a:p>
            <a:pPr lvl="4">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Le secret militaire, </a:t>
            </a:r>
          </a:p>
          <a:p>
            <a:pPr lvl="4">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La protection industrielle, </a:t>
            </a:r>
          </a:p>
          <a:p>
            <a:pPr lvl="4">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Etc.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86FEA258-C91F-2756-A2CA-39481F384A1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32771" name="Espace réservé du numéro de diapositive 4">
            <a:extLst>
              <a:ext uri="{FF2B5EF4-FFF2-40B4-BE49-F238E27FC236}">
                <a16:creationId xmlns:a16="http://schemas.microsoft.com/office/drawing/2014/main" id="{6B547C85-1B88-B369-9BD2-96DE1A76B9C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523FC05-0BC7-4AE4-B99F-30558CB23175}" type="slidenum">
              <a:rPr lang="fr-FR" altLang="fr-FR" sz="2000">
                <a:solidFill>
                  <a:srgbClr val="984807"/>
                </a:solidFill>
              </a:rPr>
              <a:pPr algn="r" eaLnBrk="1" hangingPunct="1">
                <a:spcBef>
                  <a:spcPct val="0"/>
                </a:spcBef>
                <a:buFontTx/>
                <a:buNone/>
              </a:pPr>
              <a:t>30</a:t>
            </a:fld>
            <a:endParaRPr lang="fr-FR" altLang="fr-FR" sz="2000">
              <a:solidFill>
                <a:srgbClr val="984807"/>
              </a:solidFill>
            </a:endParaRPr>
          </a:p>
        </p:txBody>
      </p:sp>
      <p:sp>
        <p:nvSpPr>
          <p:cNvPr id="32772" name="Rectangle 1">
            <a:extLst>
              <a:ext uri="{FF2B5EF4-FFF2-40B4-BE49-F238E27FC236}">
                <a16:creationId xmlns:a16="http://schemas.microsoft.com/office/drawing/2014/main" id="{3FB9D6AD-2F1E-C97C-F4BD-DAFA856C6F2C}"/>
              </a:ext>
            </a:extLst>
          </p:cNvPr>
          <p:cNvSpPr>
            <a:spLocks noChangeArrowheads="1"/>
          </p:cNvSpPr>
          <p:nvPr/>
        </p:nvSpPr>
        <p:spPr bwMode="auto">
          <a:xfrm>
            <a:off x="457200" y="136525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773" name="Rectangle 1">
            <a:extLst>
              <a:ext uri="{FF2B5EF4-FFF2-40B4-BE49-F238E27FC236}">
                <a16:creationId xmlns:a16="http://schemas.microsoft.com/office/drawing/2014/main" id="{BD5201AB-5A10-700D-57CA-4B94A3A76512}"/>
              </a:ext>
            </a:extLst>
          </p:cNvPr>
          <p:cNvSpPr>
            <a:spLocks noChangeArrowheads="1"/>
          </p:cNvSpPr>
          <p:nvPr/>
        </p:nvSpPr>
        <p:spPr bwMode="auto">
          <a:xfrm>
            <a:off x="457200" y="2133600"/>
            <a:ext cx="8189913"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Obligation d'information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SP ayant fait l'objet d'une décision judiciaire (condamnation pénale,  suppression ou suspension du permis de conduire) doit la porter à la connaissance de son chef de centre afin que toutes les dispositions nécessaires puissent être prises.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2FA3D520-463C-6513-C2F6-B2A377A4D40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33795" name="Espace réservé du numéro de diapositive 4">
            <a:extLst>
              <a:ext uri="{FF2B5EF4-FFF2-40B4-BE49-F238E27FC236}">
                <a16:creationId xmlns:a16="http://schemas.microsoft.com/office/drawing/2014/main" id="{EDA9B2F4-03C8-5200-AA07-DA2821ED20D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15D2FCE-9065-4BA3-9F23-28C66450B713}"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33796" name="Rectangle 1">
            <a:extLst>
              <a:ext uri="{FF2B5EF4-FFF2-40B4-BE49-F238E27FC236}">
                <a16:creationId xmlns:a16="http://schemas.microsoft.com/office/drawing/2014/main" id="{5461C6A0-EBBC-C5B9-A8C4-9AF0AE4020BD}"/>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797" name="Rectangle 1">
            <a:extLst>
              <a:ext uri="{FF2B5EF4-FFF2-40B4-BE49-F238E27FC236}">
                <a16:creationId xmlns:a16="http://schemas.microsoft.com/office/drawing/2014/main" id="{25805CFB-9695-F437-3C67-B349581543EC}"/>
              </a:ext>
            </a:extLst>
          </p:cNvPr>
          <p:cNvSpPr>
            <a:spLocks noChangeArrowheads="1"/>
          </p:cNvSpPr>
          <p:nvPr/>
        </p:nvSpPr>
        <p:spPr bwMode="auto">
          <a:xfrm>
            <a:off x="457200" y="1981200"/>
            <a:ext cx="8189913"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Obligation relative à la fonction publique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L'article 25 de la loi n° 86-834 du 13 juillet 1983 stipule que les fonctionnaires consacrent l'intégralité de leur activité professionnelle aux tâches qui lui sont confiées.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Ne peuvent exercer à titre professionnel une activité privée lucrative de quelque nature que ce soit.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566E8AFD-06D1-116B-2727-D7F0AF9B593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34819" name="Espace réservé du numéro de diapositive 4">
            <a:extLst>
              <a:ext uri="{FF2B5EF4-FFF2-40B4-BE49-F238E27FC236}">
                <a16:creationId xmlns:a16="http://schemas.microsoft.com/office/drawing/2014/main" id="{6FB3EA77-30BC-4F27-6855-8090527FFC6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FF16BEC-B9AD-4AF2-807D-AA82600B16FC}" type="slidenum">
              <a:rPr lang="fr-FR" altLang="fr-FR" sz="2000">
                <a:solidFill>
                  <a:srgbClr val="984807"/>
                </a:solidFill>
              </a:rPr>
              <a:pPr algn="r" eaLnBrk="1" hangingPunct="1">
                <a:spcBef>
                  <a:spcPct val="0"/>
                </a:spcBef>
                <a:buFontTx/>
                <a:buNone/>
              </a:pPr>
              <a:t>32</a:t>
            </a:fld>
            <a:endParaRPr lang="fr-FR" altLang="fr-FR" sz="2000">
              <a:solidFill>
                <a:srgbClr val="984807"/>
              </a:solidFill>
            </a:endParaRPr>
          </a:p>
        </p:txBody>
      </p:sp>
      <p:sp>
        <p:nvSpPr>
          <p:cNvPr id="34820" name="Rectangle 1">
            <a:extLst>
              <a:ext uri="{FF2B5EF4-FFF2-40B4-BE49-F238E27FC236}">
                <a16:creationId xmlns:a16="http://schemas.microsoft.com/office/drawing/2014/main" id="{82E16065-5621-4A72-03C3-F6E8956029B9}"/>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821" name="Rectangle 1">
            <a:extLst>
              <a:ext uri="{FF2B5EF4-FFF2-40B4-BE49-F238E27FC236}">
                <a16:creationId xmlns:a16="http://schemas.microsoft.com/office/drawing/2014/main" id="{3B8310D1-C191-3BE5-C277-22C06A364217}"/>
              </a:ext>
            </a:extLst>
          </p:cNvPr>
          <p:cNvSpPr>
            <a:spLocks noChangeArrowheads="1"/>
          </p:cNvSpPr>
          <p:nvPr/>
        </p:nvSpPr>
        <p:spPr bwMode="auto">
          <a:xfrm>
            <a:off x="414338" y="2133600"/>
            <a:ext cx="8189912"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Obligation relative à la fonction publique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Conditions dans lesquelles il peut-être dérogée à cette interdiction sont fixées par décret en conseil d'État.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SPP, à titre dérogatoire, peuvent faire de l'enseignement (limité à un volume horaire annuel défini par le SDMIS) et de l'artistique (peinture, sculpture, etc.).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B1410173-4B26-5377-8257-A968871AE6D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Devoirs </a:t>
            </a:r>
          </a:p>
        </p:txBody>
      </p:sp>
      <p:sp>
        <p:nvSpPr>
          <p:cNvPr id="35843" name="Espace réservé du numéro de diapositive 4">
            <a:extLst>
              <a:ext uri="{FF2B5EF4-FFF2-40B4-BE49-F238E27FC236}">
                <a16:creationId xmlns:a16="http://schemas.microsoft.com/office/drawing/2014/main" id="{E849074A-0692-23F5-4B8C-E2CB6DFB9CC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566E468-F473-416E-A18E-567A81E1511C}" type="slidenum">
              <a:rPr lang="fr-FR" altLang="fr-FR" sz="2000">
                <a:solidFill>
                  <a:srgbClr val="984807"/>
                </a:solidFill>
              </a:rPr>
              <a:pPr algn="r" eaLnBrk="1" hangingPunct="1">
                <a:spcBef>
                  <a:spcPct val="0"/>
                </a:spcBef>
                <a:buFontTx/>
                <a:buNone/>
              </a:pPr>
              <a:t>33</a:t>
            </a:fld>
            <a:endParaRPr lang="fr-FR" altLang="fr-FR" sz="2000">
              <a:solidFill>
                <a:srgbClr val="984807"/>
              </a:solidFill>
            </a:endParaRPr>
          </a:p>
        </p:txBody>
      </p:sp>
      <p:sp>
        <p:nvSpPr>
          <p:cNvPr id="35844" name="Rectangle 1">
            <a:extLst>
              <a:ext uri="{FF2B5EF4-FFF2-40B4-BE49-F238E27FC236}">
                <a16:creationId xmlns:a16="http://schemas.microsoft.com/office/drawing/2014/main" id="{1026BECE-6FA7-3FCD-64F0-4545255F1CCF}"/>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Devoirs réglementaires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845" name="Rectangle 1">
            <a:extLst>
              <a:ext uri="{FF2B5EF4-FFF2-40B4-BE49-F238E27FC236}">
                <a16:creationId xmlns:a16="http://schemas.microsoft.com/office/drawing/2014/main" id="{AEB0A2EF-8E0E-BD2C-F562-13E82701554C}"/>
              </a:ext>
            </a:extLst>
          </p:cNvPr>
          <p:cNvSpPr>
            <a:spLocks noChangeArrowheads="1"/>
          </p:cNvSpPr>
          <p:nvPr/>
        </p:nvSpPr>
        <p:spPr bwMode="auto">
          <a:xfrm>
            <a:off x="457200" y="2209800"/>
            <a:ext cx="81899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des fins de communication, de formation et de retour d'expérience, les SDTIS sont autorisés à réaliser des images sous forme de photos ou vidéos.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DDMSIS à travers son service communication est autorisé à diffuser ces images.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D7AFF697-9030-EAAA-E678-8EAEE1BE71D0}"/>
              </a:ext>
            </a:extLst>
          </p:cNvPr>
          <p:cNvSpPr>
            <a:spLocks noGrp="1"/>
          </p:cNvSpPr>
          <p:nvPr>
            <p:ph type="title" idx="4294967295"/>
          </p:nvPr>
        </p:nvSpPr>
        <p:spPr>
          <a:xfrm>
            <a:off x="700088" y="1412875"/>
            <a:ext cx="7742237" cy="939800"/>
          </a:xfrm>
        </p:spPr>
        <p:txBody>
          <a:bodyPr/>
          <a:lstStyle/>
          <a:p>
            <a:pPr eaLnBrk="1" hangingPunct="1"/>
            <a:r>
              <a:rPr lang="fr-FR" altLang="fr-FR" sz="3200" b="1">
                <a:solidFill>
                  <a:srgbClr val="984807"/>
                </a:solidFill>
              </a:rPr>
              <a:t>RI et RO </a:t>
            </a:r>
          </a:p>
        </p:txBody>
      </p:sp>
      <p:sp>
        <p:nvSpPr>
          <p:cNvPr id="36867" name="Espace réservé du numéro de diapositive 4">
            <a:extLst>
              <a:ext uri="{FF2B5EF4-FFF2-40B4-BE49-F238E27FC236}">
                <a16:creationId xmlns:a16="http://schemas.microsoft.com/office/drawing/2014/main" id="{BA448648-E07B-77D9-0AA0-F47174D62F9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3DADAC3-4DB6-4793-8E59-F2A56AE92AB9}" type="slidenum">
              <a:rPr lang="fr-FR" altLang="fr-FR" sz="2000">
                <a:solidFill>
                  <a:srgbClr val="984807"/>
                </a:solidFill>
              </a:rPr>
              <a:pPr algn="r" eaLnBrk="1" hangingPunct="1">
                <a:spcBef>
                  <a:spcPct val="0"/>
                </a:spcBef>
                <a:buFontTx/>
                <a:buNone/>
              </a:pPr>
              <a:t>34</a:t>
            </a:fld>
            <a:endParaRPr lang="fr-FR" altLang="fr-FR" sz="2000">
              <a:solidFill>
                <a:srgbClr val="984807"/>
              </a:solidFill>
            </a:endParaRPr>
          </a:p>
        </p:txBody>
      </p:sp>
      <p:pic>
        <p:nvPicPr>
          <p:cNvPr id="36868" name="Picture 6" descr="F:\sans-titre.png">
            <a:extLst>
              <a:ext uri="{FF2B5EF4-FFF2-40B4-BE49-F238E27FC236}">
                <a16:creationId xmlns:a16="http://schemas.microsoft.com/office/drawing/2014/main" id="{0701E481-EC03-32C5-FFB6-BA2D36724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352675"/>
            <a:ext cx="4456112"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3FF4E9C6-72CF-3B9E-F5D4-372E8646669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37891" name="Espace réservé du numéro de diapositive 4">
            <a:extLst>
              <a:ext uri="{FF2B5EF4-FFF2-40B4-BE49-F238E27FC236}">
                <a16:creationId xmlns:a16="http://schemas.microsoft.com/office/drawing/2014/main" id="{B5E37128-DF41-8B7F-EE43-6818CC3BE85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139F309-D5D3-435A-9D9A-34BAA1F2808B}" type="slidenum">
              <a:rPr lang="fr-FR" altLang="fr-FR" sz="2000">
                <a:solidFill>
                  <a:srgbClr val="984807"/>
                </a:solidFill>
              </a:rPr>
              <a:pPr algn="r" eaLnBrk="1" hangingPunct="1">
                <a:spcBef>
                  <a:spcPct val="0"/>
                </a:spcBef>
                <a:buFontTx/>
                <a:buNone/>
              </a:pPr>
              <a:t>35</a:t>
            </a:fld>
            <a:endParaRPr lang="fr-FR" altLang="fr-FR" sz="2000">
              <a:solidFill>
                <a:srgbClr val="984807"/>
              </a:solidFill>
            </a:endParaRPr>
          </a:p>
        </p:txBody>
      </p:sp>
      <p:sp>
        <p:nvSpPr>
          <p:cNvPr id="37892" name="Rectangle 1">
            <a:extLst>
              <a:ext uri="{FF2B5EF4-FFF2-40B4-BE49-F238E27FC236}">
                <a16:creationId xmlns:a16="http://schemas.microsoft.com/office/drawing/2014/main" id="{027A50B9-54FE-84DC-74C1-383209C6E7C4}"/>
              </a:ext>
            </a:extLst>
          </p:cNvPr>
          <p:cNvSpPr>
            <a:spLocks noChangeArrowheads="1"/>
          </p:cNvSpPr>
          <p:nvPr/>
        </p:nvSpPr>
        <p:spPr bwMode="auto">
          <a:xfrm>
            <a:off x="457200" y="1371600"/>
            <a:ext cx="48355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5 arrêtés fondamentaux régissent le SDMIS :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Arrêté conjoint (préfet et président du CA) portant organisation du service,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893" name="Picture 8" descr="F:\A diffuser\JSP SDMIS\Dématérialisation\doc\SC\B - S.I.S\SDMIS\documents papiers\04_ar-conj_2003-12-01_Page_01.jpg">
            <a:extLst>
              <a:ext uri="{FF2B5EF4-FFF2-40B4-BE49-F238E27FC236}">
                <a16:creationId xmlns:a16="http://schemas.microsoft.com/office/drawing/2014/main" id="{535B4622-5FBA-8DEE-4DFB-2CA36BA04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1371600"/>
            <a:ext cx="33401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958A09FD-3BED-8EA2-A7E5-628D222AA18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38915" name="Espace réservé du numéro de diapositive 4">
            <a:extLst>
              <a:ext uri="{FF2B5EF4-FFF2-40B4-BE49-F238E27FC236}">
                <a16:creationId xmlns:a16="http://schemas.microsoft.com/office/drawing/2014/main" id="{AD76A2E5-E951-4D90-F2F8-D17D6D688F0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1AA853A-A0BD-4D24-B06E-7F744595AB30}" type="slidenum">
              <a:rPr lang="fr-FR" altLang="fr-FR" sz="2000">
                <a:solidFill>
                  <a:srgbClr val="984807"/>
                </a:solidFill>
              </a:rPr>
              <a:pPr algn="r" eaLnBrk="1" hangingPunct="1">
                <a:spcBef>
                  <a:spcPct val="0"/>
                </a:spcBef>
                <a:buFontTx/>
                <a:buNone/>
              </a:pPr>
              <a:t>36</a:t>
            </a:fld>
            <a:endParaRPr lang="fr-FR" altLang="fr-FR" sz="2000">
              <a:solidFill>
                <a:srgbClr val="984807"/>
              </a:solidFill>
            </a:endParaRPr>
          </a:p>
        </p:txBody>
      </p:sp>
      <p:sp>
        <p:nvSpPr>
          <p:cNvPr id="38916" name="Rectangle 1">
            <a:extLst>
              <a:ext uri="{FF2B5EF4-FFF2-40B4-BE49-F238E27FC236}">
                <a16:creationId xmlns:a16="http://schemas.microsoft.com/office/drawing/2014/main" id="{85F141AA-F5EA-5823-F314-172DEDEC89D8}"/>
              </a:ext>
            </a:extLst>
          </p:cNvPr>
          <p:cNvSpPr>
            <a:spLocks noChangeArrowheads="1"/>
          </p:cNvSpPr>
          <p:nvPr/>
        </p:nvSpPr>
        <p:spPr bwMode="auto">
          <a:xfrm>
            <a:off x="363538" y="2420938"/>
            <a:ext cx="5122862"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Arrêté préfectoral portant sur le règlement opérationnel,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917" name="Picture 5" descr="F:\SKM_C284e17050802580_0001.jpg">
            <a:extLst>
              <a:ext uri="{FF2B5EF4-FFF2-40B4-BE49-F238E27FC236}">
                <a16:creationId xmlns:a16="http://schemas.microsoft.com/office/drawing/2014/main" id="{DA8D080C-804A-236A-A119-EFD9AC818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038" y="1327150"/>
            <a:ext cx="340995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85884C50-FE44-45A8-B0BE-2FBD06C111C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39939" name="Espace réservé du numéro de diapositive 4">
            <a:extLst>
              <a:ext uri="{FF2B5EF4-FFF2-40B4-BE49-F238E27FC236}">
                <a16:creationId xmlns:a16="http://schemas.microsoft.com/office/drawing/2014/main" id="{001B04B7-EFCB-BC40-9A09-3E79B6B0A50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04E0B59-A82A-4AB3-9858-9A3D0D6A0E59}" type="slidenum">
              <a:rPr lang="fr-FR" altLang="fr-FR" sz="2000">
                <a:solidFill>
                  <a:srgbClr val="984807"/>
                </a:solidFill>
              </a:rPr>
              <a:pPr algn="r" eaLnBrk="1" hangingPunct="1">
                <a:spcBef>
                  <a:spcPct val="0"/>
                </a:spcBef>
                <a:buFontTx/>
                <a:buNone/>
              </a:pPr>
              <a:t>37</a:t>
            </a:fld>
            <a:endParaRPr lang="fr-FR" altLang="fr-FR" sz="2000">
              <a:solidFill>
                <a:srgbClr val="984807"/>
              </a:solidFill>
            </a:endParaRPr>
          </a:p>
        </p:txBody>
      </p:sp>
      <p:sp>
        <p:nvSpPr>
          <p:cNvPr id="39940" name="Rectangle 1">
            <a:extLst>
              <a:ext uri="{FF2B5EF4-FFF2-40B4-BE49-F238E27FC236}">
                <a16:creationId xmlns:a16="http://schemas.microsoft.com/office/drawing/2014/main" id="{ADDB406D-C952-7399-3A94-AECAA6FEC242}"/>
              </a:ext>
            </a:extLst>
          </p:cNvPr>
          <p:cNvSpPr>
            <a:spLocks noChangeArrowheads="1"/>
          </p:cNvSpPr>
          <p:nvPr/>
        </p:nvSpPr>
        <p:spPr bwMode="auto">
          <a:xfrm>
            <a:off x="409575" y="2636838"/>
            <a:ext cx="51228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Arrêté préfectoral modifié portant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sur le règlement intérieur,</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9941" name="Picture 5" descr="F:\SKM_C284e17050802580_0002.jpg">
            <a:extLst>
              <a:ext uri="{FF2B5EF4-FFF2-40B4-BE49-F238E27FC236}">
                <a16:creationId xmlns:a16="http://schemas.microsoft.com/office/drawing/2014/main" id="{A043966F-E3B6-9F59-01BB-ACA5889DA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41438"/>
            <a:ext cx="3248025"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CF77C8B7-81CB-63E3-84EB-FE3F80F1D8B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40963" name="Espace réservé du numéro de diapositive 4">
            <a:extLst>
              <a:ext uri="{FF2B5EF4-FFF2-40B4-BE49-F238E27FC236}">
                <a16:creationId xmlns:a16="http://schemas.microsoft.com/office/drawing/2014/main" id="{852E84B4-0F45-E713-FC12-FF15A3DA0F8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31FB475-F38E-4C2F-988D-1E5FD98F8303}" type="slidenum">
              <a:rPr lang="fr-FR" altLang="fr-FR" sz="2000">
                <a:solidFill>
                  <a:srgbClr val="984807"/>
                </a:solidFill>
              </a:rPr>
              <a:pPr algn="r" eaLnBrk="1" hangingPunct="1">
                <a:spcBef>
                  <a:spcPct val="0"/>
                </a:spcBef>
                <a:buFontTx/>
                <a:buNone/>
              </a:pPr>
              <a:t>38</a:t>
            </a:fld>
            <a:endParaRPr lang="fr-FR" altLang="fr-FR" sz="2000">
              <a:solidFill>
                <a:srgbClr val="984807"/>
              </a:solidFill>
            </a:endParaRPr>
          </a:p>
        </p:txBody>
      </p:sp>
      <p:sp>
        <p:nvSpPr>
          <p:cNvPr id="40964" name="Rectangle 1">
            <a:extLst>
              <a:ext uri="{FF2B5EF4-FFF2-40B4-BE49-F238E27FC236}">
                <a16:creationId xmlns:a16="http://schemas.microsoft.com/office/drawing/2014/main" id="{4AD17045-6FF1-AE70-AA05-A0F40BA85C58}"/>
              </a:ext>
            </a:extLst>
          </p:cNvPr>
          <p:cNvSpPr>
            <a:spLocks noChangeArrowheads="1"/>
          </p:cNvSpPr>
          <p:nvPr/>
        </p:nvSpPr>
        <p:spPr bwMode="auto">
          <a:xfrm>
            <a:off x="3779838" y="2708275"/>
            <a:ext cx="493871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Arrêté préfectoral portant création et classement des centres d'incendie et de secours du SDMIS.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65" name="Picture 5" descr="F:\A diffuser\JSP SDMIS\Dématérialisation\doc\SC\B - S.I.S\SDMIS\documents papiers\02_ar-pref_2012-181_Page_1.jpg">
            <a:extLst>
              <a:ext uri="{FF2B5EF4-FFF2-40B4-BE49-F238E27FC236}">
                <a16:creationId xmlns:a16="http://schemas.microsoft.com/office/drawing/2014/main" id="{8EF27501-1521-FA0F-4757-FDAE835C0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33274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8">
            <a:extLst>
              <a:ext uri="{FF2B5EF4-FFF2-40B4-BE49-F238E27FC236}">
                <a16:creationId xmlns:a16="http://schemas.microsoft.com/office/drawing/2014/main" id="{08E7441E-EC1F-2B06-863B-F65F5638492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41987" name="Espace réservé du numéro de diapositive 4">
            <a:extLst>
              <a:ext uri="{FF2B5EF4-FFF2-40B4-BE49-F238E27FC236}">
                <a16:creationId xmlns:a16="http://schemas.microsoft.com/office/drawing/2014/main" id="{051F78FE-ED7C-0657-DB01-FF597EEEC53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46F09BB-AA71-40DF-85A9-48967A8FE09F}" type="slidenum">
              <a:rPr lang="fr-FR" altLang="fr-FR" sz="2000">
                <a:solidFill>
                  <a:srgbClr val="984807"/>
                </a:solidFill>
              </a:rPr>
              <a:pPr algn="r" eaLnBrk="1" hangingPunct="1">
                <a:spcBef>
                  <a:spcPct val="0"/>
                </a:spcBef>
                <a:buFontTx/>
                <a:buNone/>
              </a:pPr>
              <a:t>39</a:t>
            </a:fld>
            <a:endParaRPr lang="fr-FR" altLang="fr-FR" sz="2000">
              <a:solidFill>
                <a:srgbClr val="984807"/>
              </a:solidFill>
            </a:endParaRPr>
          </a:p>
        </p:txBody>
      </p:sp>
      <p:sp>
        <p:nvSpPr>
          <p:cNvPr id="41988" name="Rectangle 1">
            <a:extLst>
              <a:ext uri="{FF2B5EF4-FFF2-40B4-BE49-F238E27FC236}">
                <a16:creationId xmlns:a16="http://schemas.microsoft.com/office/drawing/2014/main" id="{72DA1EE7-3C6F-FBF9-1554-0F4E8E97D317}"/>
              </a:ext>
            </a:extLst>
          </p:cNvPr>
          <p:cNvSpPr>
            <a:spLocks noChangeArrowheads="1"/>
          </p:cNvSpPr>
          <p:nvPr/>
        </p:nvSpPr>
        <p:spPr bwMode="auto">
          <a:xfrm>
            <a:off x="417513" y="2492375"/>
            <a:ext cx="490696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Arrêté préfectoral Portant création du </a:t>
            </a:r>
          </a:p>
          <a:p>
            <a:pPr>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Schéma analyse et de couverture des risques (SACR).</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1989" name="Picture 5" descr="F:\A diffuser\JSP SDMIS\Dématérialisation\doc\SC\B - S.I.S\SDMIS\SDACR\documents papiers\SACR - ar_pref_2017_045_Page_1.jpg">
            <a:extLst>
              <a:ext uri="{FF2B5EF4-FFF2-40B4-BE49-F238E27FC236}">
                <a16:creationId xmlns:a16="http://schemas.microsoft.com/office/drawing/2014/main" id="{B4106CB6-672F-69C9-1DA6-0BD7DF3E1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19200"/>
            <a:ext cx="3392488"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817D5435-7CA6-AB94-4C28-55961B757B7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Introduction </a:t>
            </a:r>
          </a:p>
        </p:txBody>
      </p:sp>
      <p:sp>
        <p:nvSpPr>
          <p:cNvPr id="6147" name="Espace réservé du numéro de diapositive 4">
            <a:extLst>
              <a:ext uri="{FF2B5EF4-FFF2-40B4-BE49-F238E27FC236}">
                <a16:creationId xmlns:a16="http://schemas.microsoft.com/office/drawing/2014/main" id="{1DFFEE5D-7B89-4B40-9011-97D4EE36048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F1E8B76-47A6-44B9-8BE7-B1EA9F367A95}" type="slidenum">
              <a:rPr lang="fr-FR" altLang="fr-FR" sz="2000" smtClean="0">
                <a:solidFill>
                  <a:srgbClr val="984807"/>
                </a:solidFill>
              </a:rPr>
              <a:pPr>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ED97B98F-0877-FF28-F69E-B8E2670C3B46}"/>
              </a:ext>
            </a:extLst>
          </p:cNvPr>
          <p:cNvSpPr>
            <a:spLocks noChangeArrowheads="1"/>
          </p:cNvSpPr>
          <p:nvPr/>
        </p:nvSpPr>
        <p:spPr bwMode="auto">
          <a:xfrm>
            <a:off x="395288" y="1409700"/>
            <a:ext cx="846296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Agent de la fonction publique (SPP et SPV), nous ne pouvons pas ignorer les limites qui sont imposées par la loi, les règlements et la plus élémentaire moralité.</a:t>
            </a:r>
          </a:p>
          <a:p>
            <a:pPr>
              <a:buFont typeface="Arial" panose="020B0604020202020204" pitchFamily="34" charset="0"/>
              <a:buNone/>
            </a:pPr>
            <a:endParaRPr lang="fr-FR" altLang="fr-FR" sz="240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Nous sommes soumis à une hiérarchie avec des grades et le port d'un uniforme, </a:t>
            </a:r>
            <a:r>
              <a:rPr lang="fr-FR" altLang="fr-FR" sz="2400" b="1" u="sng">
                <a:solidFill>
                  <a:srgbClr val="FF0000"/>
                </a:solidFill>
                <a:latin typeface="Times New Roman" panose="02020603050405020304" pitchFamily="18" charset="0"/>
                <a:cs typeface="Times New Roman" panose="02020603050405020304" pitchFamily="18" charset="0"/>
              </a:rPr>
              <a:t>ce qui nous impose</a:t>
            </a:r>
            <a:r>
              <a:rPr lang="fr-FR" altLang="fr-FR" sz="2400">
                <a:latin typeface="Times New Roman" panose="02020603050405020304" pitchFamily="18" charset="0"/>
                <a:cs typeface="Times New Roman" panose="02020603050405020304" pitchFamily="18" charset="0"/>
              </a:rPr>
              <a:t>, en </a:t>
            </a:r>
          </a:p>
          <a:p>
            <a:pPr>
              <a:spcBef>
                <a:spcPct val="0"/>
              </a:spcBef>
              <a:buFont typeface="Arial" panose="020B0604020202020204" pitchFamily="34" charset="0"/>
              <a:buNone/>
            </a:pPr>
            <a:endParaRPr lang="fr-FR" altLang="fr-FR" sz="2400">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pPr>
            <a:r>
              <a:rPr lang="fr-FR" altLang="fr-FR" b="1" u="sng">
                <a:solidFill>
                  <a:srgbClr val="FF0000"/>
                </a:solidFill>
                <a:latin typeface="Times New Roman" panose="02020603050405020304" pitchFamily="18" charset="0"/>
                <a:cs typeface="Times New Roman" panose="02020603050405020304" pitchFamily="18" charset="0"/>
              </a:rPr>
              <a:t>tous lieux et en toutes circonstances, </a:t>
            </a:r>
          </a:p>
          <a:p>
            <a:pPr algn="ctr">
              <a:spcBef>
                <a:spcPct val="0"/>
              </a:spcBef>
              <a:buFont typeface="Arial" panose="020B0604020202020204" pitchFamily="34" charset="0"/>
              <a:buNone/>
            </a:pPr>
            <a:endParaRPr lang="fr-FR" altLang="fr-FR" b="1" u="sng">
              <a:solidFill>
                <a:srgbClr val="FF0000"/>
              </a:solidFill>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pPr>
            <a:r>
              <a:rPr lang="fr-FR" altLang="fr-FR" b="1" u="sng">
                <a:solidFill>
                  <a:srgbClr val="FF0000"/>
                </a:solidFill>
                <a:latin typeface="Times New Roman" panose="02020603050405020304" pitchFamily="18" charset="0"/>
                <a:cs typeface="Times New Roman" panose="02020603050405020304" pitchFamily="18" charset="0"/>
              </a:rPr>
              <a:t>un comportement exemplaire.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a:extLst>
              <a:ext uri="{FF2B5EF4-FFF2-40B4-BE49-F238E27FC236}">
                <a16:creationId xmlns:a16="http://schemas.microsoft.com/office/drawing/2014/main" id="{1CA024C1-C2FA-7332-3844-CC8904E2CC9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43011" name="Espace réservé du numéro de diapositive 4">
            <a:extLst>
              <a:ext uri="{FF2B5EF4-FFF2-40B4-BE49-F238E27FC236}">
                <a16:creationId xmlns:a16="http://schemas.microsoft.com/office/drawing/2014/main" id="{803101F8-BF04-F83C-3B30-093AF523811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395C47D-1311-4E6E-9193-43375856A484}" type="slidenum">
              <a:rPr lang="fr-FR" altLang="fr-FR" sz="2000">
                <a:solidFill>
                  <a:srgbClr val="984807"/>
                </a:solidFill>
              </a:rPr>
              <a:pPr algn="r" eaLnBrk="1" hangingPunct="1">
                <a:spcBef>
                  <a:spcPct val="0"/>
                </a:spcBef>
                <a:buFontTx/>
                <a:buNone/>
              </a:pPr>
              <a:t>40</a:t>
            </a:fld>
            <a:endParaRPr lang="fr-FR" altLang="fr-FR" sz="2000">
              <a:solidFill>
                <a:srgbClr val="984807"/>
              </a:solidFill>
            </a:endParaRPr>
          </a:p>
        </p:txBody>
      </p:sp>
      <p:sp>
        <p:nvSpPr>
          <p:cNvPr id="43012" name="Rectangle 1">
            <a:extLst>
              <a:ext uri="{FF2B5EF4-FFF2-40B4-BE49-F238E27FC236}">
                <a16:creationId xmlns:a16="http://schemas.microsoft.com/office/drawing/2014/main" id="{F4734881-C9B2-F511-4EB3-4255A30944B7}"/>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013" name="Rectangle 1">
            <a:extLst>
              <a:ext uri="{FF2B5EF4-FFF2-40B4-BE49-F238E27FC236}">
                <a16:creationId xmlns:a16="http://schemas.microsoft.com/office/drawing/2014/main" id="{8B6314B2-CC42-473C-370F-409B8CC4749A}"/>
              </a:ext>
            </a:extLst>
          </p:cNvPr>
          <p:cNvSpPr>
            <a:spLocks noChangeArrowheads="1"/>
          </p:cNvSpPr>
          <p:nvPr/>
        </p:nvSpPr>
        <p:spPr bwMode="auto">
          <a:xfrm>
            <a:off x="457200" y="1981200"/>
            <a:ext cx="8189913"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Arrêté par le CA après avis du comité départemental, de la CAT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RI : document qui précise un certain nombre d'obligations, notamment en matière d'hygiène, de sécurité ou de sanctions, que le salarié et l'employeur doivent respecter à l'intérieur de l'établissement public.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Il est obligatoire.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FAA3D52B-5173-5B42-5774-BAA96AB8979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44035" name="Espace réservé du numéro de diapositive 4">
            <a:extLst>
              <a:ext uri="{FF2B5EF4-FFF2-40B4-BE49-F238E27FC236}">
                <a16:creationId xmlns:a16="http://schemas.microsoft.com/office/drawing/2014/main" id="{8B408862-3046-9E20-FC3C-E3C9020DF49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35106C9-AB25-42C9-9443-0AA14A415BEE}" type="slidenum">
              <a:rPr lang="fr-FR" altLang="fr-FR" sz="2000">
                <a:solidFill>
                  <a:srgbClr val="984807"/>
                </a:solidFill>
              </a:rPr>
              <a:pPr algn="r" eaLnBrk="1" hangingPunct="1">
                <a:spcBef>
                  <a:spcPct val="0"/>
                </a:spcBef>
                <a:buFontTx/>
                <a:buNone/>
              </a:pPr>
              <a:t>41</a:t>
            </a:fld>
            <a:endParaRPr lang="fr-FR" altLang="fr-FR" sz="2000">
              <a:solidFill>
                <a:srgbClr val="984807"/>
              </a:solidFill>
            </a:endParaRPr>
          </a:p>
        </p:txBody>
      </p:sp>
      <p:sp>
        <p:nvSpPr>
          <p:cNvPr id="44036" name="Rectangle 1">
            <a:extLst>
              <a:ext uri="{FF2B5EF4-FFF2-40B4-BE49-F238E27FC236}">
                <a16:creationId xmlns:a16="http://schemas.microsoft.com/office/drawing/2014/main" id="{78265A49-B08B-6E97-1DB9-9682F7D67F2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037" name="Rectangle 1">
            <a:extLst>
              <a:ext uri="{FF2B5EF4-FFF2-40B4-BE49-F238E27FC236}">
                <a16:creationId xmlns:a16="http://schemas.microsoft.com/office/drawing/2014/main" id="{21715366-EF62-8C73-EFA7-B304AEC3639C}"/>
              </a:ext>
            </a:extLst>
          </p:cNvPr>
          <p:cNvSpPr>
            <a:spLocks noChangeArrowheads="1"/>
          </p:cNvSpPr>
          <p:nvPr/>
        </p:nvSpPr>
        <p:spPr bwMode="auto">
          <a:xfrm>
            <a:off x="457200" y="1981200"/>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Ne peut contenir que les dispositions suivantes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Mesures d'application de la réglementation en matière de santé et de sécurité dans l'entreprise ou l'établissement,</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Conditions dans lesquelles les salariés peuvent être appelés à participer, à la demande de l'employeur, au rétablissement de conditions de travail protectrices de la santé et de la sécurité des salariés, dès lors qu'elles apparaîtraient compromises,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D55942E1-2EF9-57BC-26F0-8D7AA90AAA9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45059" name="Espace réservé du numéro de diapositive 4">
            <a:extLst>
              <a:ext uri="{FF2B5EF4-FFF2-40B4-BE49-F238E27FC236}">
                <a16:creationId xmlns:a16="http://schemas.microsoft.com/office/drawing/2014/main" id="{260D3B74-C8FE-D513-FFD8-37E2EEC234C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EA9189C-08C5-4C10-A3ED-0FB4EE5EEF79}" type="slidenum">
              <a:rPr lang="fr-FR" altLang="fr-FR" sz="2000">
                <a:solidFill>
                  <a:srgbClr val="984807"/>
                </a:solidFill>
              </a:rPr>
              <a:pPr algn="r" eaLnBrk="1" hangingPunct="1">
                <a:spcBef>
                  <a:spcPct val="0"/>
                </a:spcBef>
                <a:buFontTx/>
                <a:buNone/>
              </a:pPr>
              <a:t>42</a:t>
            </a:fld>
            <a:endParaRPr lang="fr-FR" altLang="fr-FR" sz="2000">
              <a:solidFill>
                <a:srgbClr val="984807"/>
              </a:solidFill>
            </a:endParaRPr>
          </a:p>
        </p:txBody>
      </p:sp>
      <p:sp>
        <p:nvSpPr>
          <p:cNvPr id="45060" name="Rectangle 1">
            <a:extLst>
              <a:ext uri="{FF2B5EF4-FFF2-40B4-BE49-F238E27FC236}">
                <a16:creationId xmlns:a16="http://schemas.microsoft.com/office/drawing/2014/main" id="{178BC084-CD09-B8E9-9235-EDA4B188A9BF}"/>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061" name="Rectangle 1">
            <a:extLst>
              <a:ext uri="{FF2B5EF4-FFF2-40B4-BE49-F238E27FC236}">
                <a16:creationId xmlns:a16="http://schemas.microsoft.com/office/drawing/2014/main" id="{B0650AAF-E25F-D0D2-D14D-47A73338ABC7}"/>
              </a:ext>
            </a:extLst>
          </p:cNvPr>
          <p:cNvSpPr>
            <a:spLocks noChangeArrowheads="1"/>
          </p:cNvSpPr>
          <p:nvPr/>
        </p:nvSpPr>
        <p:spPr bwMode="auto">
          <a:xfrm>
            <a:off x="476250" y="2320925"/>
            <a:ext cx="81899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Règles générales et permanentes relatives à la discipline (notamment la nature et l'échelle des sanctions que peut prendre l'employeur),</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Dispositions relatives aux garanties de procédure prévues pour le salarié si l'employeur envisage une sanction disciplinaire,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1559D9CA-991C-1224-F3ED-6CBFBBB84DD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46083" name="Espace réservé du numéro de diapositive 4">
            <a:extLst>
              <a:ext uri="{FF2B5EF4-FFF2-40B4-BE49-F238E27FC236}">
                <a16:creationId xmlns:a16="http://schemas.microsoft.com/office/drawing/2014/main" id="{EEEB9B51-D202-98E4-64D0-8F2F0E5DD26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1A8BE6B-276F-40BE-A368-E676CD34F84C}" type="slidenum">
              <a:rPr lang="fr-FR" altLang="fr-FR" sz="2000">
                <a:solidFill>
                  <a:srgbClr val="984807"/>
                </a:solidFill>
              </a:rPr>
              <a:pPr algn="r" eaLnBrk="1" hangingPunct="1">
                <a:spcBef>
                  <a:spcPct val="0"/>
                </a:spcBef>
                <a:buFontTx/>
                <a:buNone/>
              </a:pPr>
              <a:t>43</a:t>
            </a:fld>
            <a:endParaRPr lang="fr-FR" altLang="fr-FR" sz="2000">
              <a:solidFill>
                <a:srgbClr val="984807"/>
              </a:solidFill>
            </a:endParaRPr>
          </a:p>
        </p:txBody>
      </p:sp>
      <p:sp>
        <p:nvSpPr>
          <p:cNvPr id="46084" name="Rectangle 1">
            <a:extLst>
              <a:ext uri="{FF2B5EF4-FFF2-40B4-BE49-F238E27FC236}">
                <a16:creationId xmlns:a16="http://schemas.microsoft.com/office/drawing/2014/main" id="{B5B84D14-FA5F-5D6F-7EFD-C2C61292C18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037" name="Rectangle 1">
            <a:extLst>
              <a:ext uri="{FF2B5EF4-FFF2-40B4-BE49-F238E27FC236}">
                <a16:creationId xmlns:a16="http://schemas.microsoft.com/office/drawing/2014/main" id="{7E2ECF50-DC4A-7175-48FD-62C5A65BF6AF}"/>
              </a:ext>
            </a:extLst>
          </p:cNvPr>
          <p:cNvSpPr>
            <a:spLocks noChangeArrowheads="1"/>
          </p:cNvSpPr>
          <p:nvPr/>
        </p:nvSpPr>
        <p:spPr bwMode="auto">
          <a:xfrm>
            <a:off x="431800" y="2349500"/>
            <a:ext cx="8189913" cy="243681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charset="0"/>
              </a:defRPr>
            </a:lvl1pPr>
            <a:lvl2pPr marL="742950" indent="-285750">
              <a:spcBef>
                <a:spcPct val="20000"/>
              </a:spcBef>
              <a:buFont typeface="Arial" panose="020B0604020202020204" pitchFamily="34" charset="0"/>
              <a:buChar char="–"/>
              <a:defRPr sz="2800">
                <a:solidFill>
                  <a:schemeClr val="tx1"/>
                </a:solidFill>
                <a:latin typeface="Myriad Pro" charset="0"/>
              </a:defRPr>
            </a:lvl2pPr>
            <a:lvl3pPr marL="1143000" indent="-228600">
              <a:spcBef>
                <a:spcPct val="20000"/>
              </a:spcBef>
              <a:buFont typeface="Arial" panose="020B0604020202020204" pitchFamily="34" charset="0"/>
              <a:buChar char="•"/>
              <a:defRPr sz="2400">
                <a:solidFill>
                  <a:schemeClr val="tx1"/>
                </a:solidFill>
                <a:latin typeface="Myriad Pro" charset="0"/>
              </a:defRPr>
            </a:lvl3pPr>
            <a:lvl4pPr marL="1600200" indent="-228600">
              <a:spcBef>
                <a:spcPct val="20000"/>
              </a:spcBef>
              <a:buFont typeface="Arial" panose="020B0604020202020204" pitchFamily="34" charset="0"/>
              <a:buChar char="–"/>
              <a:defRPr sz="2000">
                <a:solidFill>
                  <a:schemeClr val="tx1"/>
                </a:solidFill>
                <a:latin typeface="Myriad Pro" charset="0"/>
              </a:defRPr>
            </a:lvl4pPr>
            <a:lvl5pPr marL="2057400" indent="-228600">
              <a:spcBef>
                <a:spcPct val="20000"/>
              </a:spcBef>
              <a:buFont typeface="Arial" panose="020B0604020202020204" pitchFamily="34" charset="0"/>
              <a:buChar char="»"/>
              <a:defRPr sz="2000">
                <a:solidFill>
                  <a:schemeClr val="tx1"/>
                </a:solidFill>
                <a:latin typeface="Myriad Pro"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marL="342900" indent="-342900" algn="just">
              <a:lnSpc>
                <a:spcPct val="107000"/>
              </a:lnSpc>
              <a:spcBef>
                <a:spcPct val="0"/>
              </a:spcBef>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Dispositions relatives aux droits de la défense des salariés, aux harcèlements moral et sexuel et aux agissements sexistes,</a:t>
            </a:r>
          </a:p>
          <a:p>
            <a:pPr algn="just">
              <a:lnSpc>
                <a:spcPct val="107000"/>
              </a:lnSpc>
              <a:spcBef>
                <a:spcPct val="0"/>
              </a:spcBef>
              <a:buFontTx/>
              <a:buNone/>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Dispositions affirmant le principe de neutralité dans l'établissement et limitant la manifestation des convictions, par exemple religieuses, des salariés.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a:extLst>
              <a:ext uri="{FF2B5EF4-FFF2-40B4-BE49-F238E27FC236}">
                <a16:creationId xmlns:a16="http://schemas.microsoft.com/office/drawing/2014/main" id="{8FE8878C-C6BE-8F09-CDD9-2BC017A0DFB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47107" name="Espace réservé du numéro de diapositive 4">
            <a:extLst>
              <a:ext uri="{FF2B5EF4-FFF2-40B4-BE49-F238E27FC236}">
                <a16:creationId xmlns:a16="http://schemas.microsoft.com/office/drawing/2014/main" id="{C834959A-ADE6-2E03-F5C2-8C7046A0FDF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E71165B-B787-4FF2-9DA1-E93A9BA3D4FC}" type="slidenum">
              <a:rPr lang="fr-FR" altLang="fr-FR" sz="2000">
                <a:solidFill>
                  <a:srgbClr val="984807"/>
                </a:solidFill>
              </a:rPr>
              <a:pPr algn="r" eaLnBrk="1" hangingPunct="1">
                <a:spcBef>
                  <a:spcPct val="0"/>
                </a:spcBef>
                <a:buFontTx/>
                <a:buNone/>
              </a:pPr>
              <a:t>44</a:t>
            </a:fld>
            <a:endParaRPr lang="fr-FR" altLang="fr-FR" sz="2000">
              <a:solidFill>
                <a:srgbClr val="984807"/>
              </a:solidFill>
            </a:endParaRPr>
          </a:p>
        </p:txBody>
      </p:sp>
      <p:sp>
        <p:nvSpPr>
          <p:cNvPr id="47108" name="Rectangle 1">
            <a:extLst>
              <a:ext uri="{FF2B5EF4-FFF2-40B4-BE49-F238E27FC236}">
                <a16:creationId xmlns:a16="http://schemas.microsoft.com/office/drawing/2014/main" id="{8E65B0C4-5C44-21A6-5A7F-91C80ABF268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109" name="Rectangle 1">
            <a:extLst>
              <a:ext uri="{FF2B5EF4-FFF2-40B4-BE49-F238E27FC236}">
                <a16:creationId xmlns:a16="http://schemas.microsoft.com/office/drawing/2014/main" id="{1ABE1B9D-FE72-EE30-DB0A-5A197E092F92}"/>
              </a:ext>
            </a:extLst>
          </p:cNvPr>
          <p:cNvSpPr>
            <a:spLocks noChangeArrowheads="1"/>
          </p:cNvSpPr>
          <p:nvPr/>
        </p:nvSpPr>
        <p:spPr bwMode="auto">
          <a:xfrm>
            <a:off x="476250" y="2298700"/>
            <a:ext cx="818991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Sanction  : ne peut être prononcée contre un salarié que si elle est expressément prévue par le RI notamment quant à ses modalités.</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Dispositions du règlement ne peuvent pas entraîner de discrimination ou d'inégalité entre salariés.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8">
            <a:extLst>
              <a:ext uri="{FF2B5EF4-FFF2-40B4-BE49-F238E27FC236}">
                <a16:creationId xmlns:a16="http://schemas.microsoft.com/office/drawing/2014/main" id="{7956E8FA-3ACD-85AE-6AFA-6950D03FB5B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48131" name="Espace réservé du numéro de diapositive 4">
            <a:extLst>
              <a:ext uri="{FF2B5EF4-FFF2-40B4-BE49-F238E27FC236}">
                <a16:creationId xmlns:a16="http://schemas.microsoft.com/office/drawing/2014/main" id="{D72B4FB0-2334-5407-A336-D205B0E5AAD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FA7E4D6-E068-4BD1-85FF-50EBB5C1F868}" type="slidenum">
              <a:rPr lang="fr-FR" altLang="fr-FR" sz="2000">
                <a:solidFill>
                  <a:srgbClr val="984807"/>
                </a:solidFill>
              </a:rPr>
              <a:pPr algn="r" eaLnBrk="1" hangingPunct="1">
                <a:spcBef>
                  <a:spcPct val="0"/>
                </a:spcBef>
                <a:buFontTx/>
                <a:buNone/>
              </a:pPr>
              <a:t>45</a:t>
            </a:fld>
            <a:endParaRPr lang="fr-FR" altLang="fr-FR" sz="2000">
              <a:solidFill>
                <a:srgbClr val="984807"/>
              </a:solidFill>
            </a:endParaRPr>
          </a:p>
        </p:txBody>
      </p:sp>
      <p:sp>
        <p:nvSpPr>
          <p:cNvPr id="48132" name="Rectangle 1">
            <a:extLst>
              <a:ext uri="{FF2B5EF4-FFF2-40B4-BE49-F238E27FC236}">
                <a16:creationId xmlns:a16="http://schemas.microsoft.com/office/drawing/2014/main" id="{E9DCD64D-A80F-0D8B-5510-1F94A6DE3F2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du SDMIS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133" name="Rectangle 1">
            <a:extLst>
              <a:ext uri="{FF2B5EF4-FFF2-40B4-BE49-F238E27FC236}">
                <a16:creationId xmlns:a16="http://schemas.microsoft.com/office/drawing/2014/main" id="{46E28E82-A523-30F7-0423-8CF9E95E338C}"/>
              </a:ext>
            </a:extLst>
          </p:cNvPr>
          <p:cNvSpPr>
            <a:spLocks noChangeArrowheads="1"/>
          </p:cNvSpPr>
          <p:nvPr/>
        </p:nvSpPr>
        <p:spPr bwMode="auto">
          <a:xfrm>
            <a:off x="476250" y="1866900"/>
            <a:ext cx="8189913"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en-US" altLang="fr-FR" sz="2400" b="1" u="sng">
                <a:latin typeface="Times New Roman" panose="02020603050405020304" pitchFamily="18" charset="0"/>
                <a:ea typeface="Calibri" panose="020F0502020204030204" pitchFamily="34" charset="0"/>
                <a:cs typeface="Times New Roman" panose="02020603050405020304" pitchFamily="18" charset="0"/>
              </a:rPr>
              <a:t>Dispositions générales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Détermine son application et composition du service et du corps départemental – métropolitain.</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'applique aux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SPP, SPV, Membres du SDS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PATS (personnels administratifs, techniques et sociaux),</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Mais aussi </a:t>
            </a:r>
            <a:r>
              <a:rPr lang="fr-FR" altLang="fr-FR" sz="2400"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 toutes personnes accédant aux locaux de service.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8134" name="Picture 6" descr="I:\Images\Sapeurs-Pompiers\INC\SP\Photos\Casque200.jpg">
            <a:extLst>
              <a:ext uri="{FF2B5EF4-FFF2-40B4-BE49-F238E27FC236}">
                <a16:creationId xmlns:a16="http://schemas.microsoft.com/office/drawing/2014/main" id="{862CDD2C-09D5-8A15-082F-E56749E9A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3184525"/>
            <a:ext cx="24384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8">
            <a:extLst>
              <a:ext uri="{FF2B5EF4-FFF2-40B4-BE49-F238E27FC236}">
                <a16:creationId xmlns:a16="http://schemas.microsoft.com/office/drawing/2014/main" id="{CCD68A76-B66C-5D49-9342-E8D3D6C1035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49155" name="Espace réservé du numéro de diapositive 4">
            <a:extLst>
              <a:ext uri="{FF2B5EF4-FFF2-40B4-BE49-F238E27FC236}">
                <a16:creationId xmlns:a16="http://schemas.microsoft.com/office/drawing/2014/main" id="{0FB7008F-5818-1E8C-325C-A69A9D033B1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2E07F06-7050-4A02-ADD4-305000DE11CA}" type="slidenum">
              <a:rPr lang="fr-FR" altLang="fr-FR" sz="2000">
                <a:solidFill>
                  <a:srgbClr val="984807"/>
                </a:solidFill>
              </a:rPr>
              <a:pPr algn="r" eaLnBrk="1" hangingPunct="1">
                <a:spcBef>
                  <a:spcPct val="0"/>
                </a:spcBef>
                <a:buFontTx/>
                <a:buNone/>
              </a:pPr>
              <a:t>46</a:t>
            </a:fld>
            <a:endParaRPr lang="fr-FR" altLang="fr-FR" sz="2000">
              <a:solidFill>
                <a:srgbClr val="984807"/>
              </a:solidFill>
            </a:endParaRPr>
          </a:p>
        </p:txBody>
      </p:sp>
      <p:sp>
        <p:nvSpPr>
          <p:cNvPr id="49156" name="Rectangle 1">
            <a:extLst>
              <a:ext uri="{FF2B5EF4-FFF2-40B4-BE49-F238E27FC236}">
                <a16:creationId xmlns:a16="http://schemas.microsoft.com/office/drawing/2014/main" id="{8E17E605-1912-A9AC-710F-DED27ABF006C}"/>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du SDMIS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157" name="Rectangle 1">
            <a:extLst>
              <a:ext uri="{FF2B5EF4-FFF2-40B4-BE49-F238E27FC236}">
                <a16:creationId xmlns:a16="http://schemas.microsoft.com/office/drawing/2014/main" id="{1FE80CF4-6ADF-E69C-CD51-7CFCB6FFB645}"/>
              </a:ext>
            </a:extLst>
          </p:cNvPr>
          <p:cNvSpPr>
            <a:spLocks noChangeArrowheads="1"/>
          </p:cNvSpPr>
          <p:nvPr/>
        </p:nvSpPr>
        <p:spPr bwMode="auto">
          <a:xfrm>
            <a:off x="457200" y="1981200"/>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Aborde les domaines de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Déontologie et l'obligation de neutralité,</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Obligation de réserve et de discrétion professionnelle,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Protection fonctionnelle des personnels,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Usage des matériels du SDMIS,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Définit les locaux et moyens de service et leurs accessibilités,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Conduite des véhicules du SDMIS,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Hygiène et sécurité,</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8">
            <a:extLst>
              <a:ext uri="{FF2B5EF4-FFF2-40B4-BE49-F238E27FC236}">
                <a16:creationId xmlns:a16="http://schemas.microsoft.com/office/drawing/2014/main" id="{75C0F5E6-05C0-728A-74D6-F37F90DA71B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0179" name="Espace réservé du numéro de diapositive 4">
            <a:extLst>
              <a:ext uri="{FF2B5EF4-FFF2-40B4-BE49-F238E27FC236}">
                <a16:creationId xmlns:a16="http://schemas.microsoft.com/office/drawing/2014/main" id="{47BEDE70-CD6F-0BE6-E17F-4D41070683E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E7DBB70-3475-465F-8674-74DC4BFCDC6B}" type="slidenum">
              <a:rPr lang="fr-FR" altLang="fr-FR" sz="2000">
                <a:solidFill>
                  <a:srgbClr val="984807"/>
                </a:solidFill>
              </a:rPr>
              <a:pPr algn="r" eaLnBrk="1" hangingPunct="1">
                <a:spcBef>
                  <a:spcPct val="0"/>
                </a:spcBef>
                <a:buFontTx/>
                <a:buNone/>
              </a:pPr>
              <a:t>47</a:t>
            </a:fld>
            <a:endParaRPr lang="fr-FR" altLang="fr-FR" sz="2000">
              <a:solidFill>
                <a:srgbClr val="984807"/>
              </a:solidFill>
            </a:endParaRPr>
          </a:p>
        </p:txBody>
      </p:sp>
      <p:sp>
        <p:nvSpPr>
          <p:cNvPr id="50180" name="Rectangle 1">
            <a:extLst>
              <a:ext uri="{FF2B5EF4-FFF2-40B4-BE49-F238E27FC236}">
                <a16:creationId xmlns:a16="http://schemas.microsoft.com/office/drawing/2014/main" id="{D70A2850-0F99-07C1-B4E6-C14BC93F50A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du SDMIS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181" name="Rectangle 1">
            <a:extLst>
              <a:ext uri="{FF2B5EF4-FFF2-40B4-BE49-F238E27FC236}">
                <a16:creationId xmlns:a16="http://schemas.microsoft.com/office/drawing/2014/main" id="{E82F9C1D-81D2-EEF7-866A-B299869F346F}"/>
              </a:ext>
            </a:extLst>
          </p:cNvPr>
          <p:cNvSpPr>
            <a:spLocks noChangeArrowheads="1"/>
          </p:cNvSpPr>
          <p:nvPr/>
        </p:nvSpPr>
        <p:spPr bwMode="auto">
          <a:xfrm>
            <a:off x="457200" y="1981200"/>
            <a:ext cx="81899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EPI, l'habillement et le port des tenues d'uniforme,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Surveillance médicale,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Affectations temporaires,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Relations du service avec les associations de SP,</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Usage de matériel électronique personnel,</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Image du SDMIS.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a:extLst>
              <a:ext uri="{FF2B5EF4-FFF2-40B4-BE49-F238E27FC236}">
                <a16:creationId xmlns:a16="http://schemas.microsoft.com/office/drawing/2014/main" id="{5DE6BC4B-3DA2-00CE-DDAD-CFE55E19D89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1203" name="Espace réservé du numéro de diapositive 4">
            <a:extLst>
              <a:ext uri="{FF2B5EF4-FFF2-40B4-BE49-F238E27FC236}">
                <a16:creationId xmlns:a16="http://schemas.microsoft.com/office/drawing/2014/main" id="{BFE25D45-41D0-D636-BD2D-47272CD29CB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D23DAA3-97BF-4C3C-8B05-588B409800C7}" type="slidenum">
              <a:rPr lang="fr-FR" altLang="fr-FR" sz="2000">
                <a:solidFill>
                  <a:srgbClr val="984807"/>
                </a:solidFill>
              </a:rPr>
              <a:pPr algn="r" eaLnBrk="1" hangingPunct="1">
                <a:spcBef>
                  <a:spcPct val="0"/>
                </a:spcBef>
                <a:buFontTx/>
                <a:buNone/>
              </a:pPr>
              <a:t>48</a:t>
            </a:fld>
            <a:endParaRPr lang="fr-FR" altLang="fr-FR" sz="2000">
              <a:solidFill>
                <a:srgbClr val="984807"/>
              </a:solidFill>
            </a:endParaRPr>
          </a:p>
        </p:txBody>
      </p:sp>
      <p:sp>
        <p:nvSpPr>
          <p:cNvPr id="51204" name="Rectangle 1">
            <a:extLst>
              <a:ext uri="{FF2B5EF4-FFF2-40B4-BE49-F238E27FC236}">
                <a16:creationId xmlns:a16="http://schemas.microsoft.com/office/drawing/2014/main" id="{88ACF864-5493-A0CE-A368-69802E66EF13}"/>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du SDMIS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05" name="Rectangle 1">
            <a:extLst>
              <a:ext uri="{FF2B5EF4-FFF2-40B4-BE49-F238E27FC236}">
                <a16:creationId xmlns:a16="http://schemas.microsoft.com/office/drawing/2014/main" id="{08B87A23-77D9-073D-5DE9-1FAC9C5E5EBF}"/>
              </a:ext>
            </a:extLst>
          </p:cNvPr>
          <p:cNvSpPr>
            <a:spLocks noChangeArrowheads="1"/>
          </p:cNvSpPr>
          <p:nvPr/>
        </p:nvSpPr>
        <p:spPr bwMode="auto">
          <a:xfrm>
            <a:off x="469900" y="1785938"/>
            <a:ext cx="81899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en-US" altLang="fr-FR" sz="2400" b="1" u="sng">
                <a:latin typeface="Times New Roman" panose="02020603050405020304" pitchFamily="18" charset="0"/>
                <a:ea typeface="Calibri" panose="020F0502020204030204" pitchFamily="34" charset="0"/>
                <a:cs typeface="Times New Roman" panose="02020603050405020304" pitchFamily="18" charset="0"/>
              </a:rPr>
              <a:t>Dispositions applicables aux SPP : </a:t>
            </a:r>
          </a:p>
          <a:p>
            <a:pPr algn="just">
              <a:lnSpc>
                <a:spcPct val="107000"/>
              </a:lnSpc>
              <a:spcBef>
                <a:spcPct val="0"/>
              </a:spcBef>
              <a:buFontTx/>
              <a:buNone/>
            </a:pP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Cumul d'activité,</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Régime de travail,</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Obligations de service,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Formations,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Parcours professionnels non officiers et officiers,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Exercice du droit syndical,</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Congés annuels et de maladie,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Habillement,</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Remplacements des absences non programmables</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51206" name="Picture 7" descr="310x190_illustration-pompiers-franchissant-perimetre-securite-rennes">
            <a:extLst>
              <a:ext uri="{FF2B5EF4-FFF2-40B4-BE49-F238E27FC236}">
                <a16:creationId xmlns:a16="http://schemas.microsoft.com/office/drawing/2014/main" id="{C1430B92-24B8-774B-A36D-944991CBE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32581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8">
            <a:extLst>
              <a:ext uri="{FF2B5EF4-FFF2-40B4-BE49-F238E27FC236}">
                <a16:creationId xmlns:a16="http://schemas.microsoft.com/office/drawing/2014/main" id="{229FB66B-0009-12A3-A696-0146C33AAAB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2227" name="Espace réservé du numéro de diapositive 4">
            <a:extLst>
              <a:ext uri="{FF2B5EF4-FFF2-40B4-BE49-F238E27FC236}">
                <a16:creationId xmlns:a16="http://schemas.microsoft.com/office/drawing/2014/main" id="{E4ABAED9-643D-E9DB-6978-5DF73DCC212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2545C78-979C-4250-AA51-E3398E7AC9BC}" type="slidenum">
              <a:rPr lang="fr-FR" altLang="fr-FR" sz="2000">
                <a:solidFill>
                  <a:srgbClr val="984807"/>
                </a:solidFill>
              </a:rPr>
              <a:pPr algn="r" eaLnBrk="1" hangingPunct="1">
                <a:spcBef>
                  <a:spcPct val="0"/>
                </a:spcBef>
                <a:buFontTx/>
                <a:buNone/>
              </a:pPr>
              <a:t>49</a:t>
            </a:fld>
            <a:endParaRPr lang="fr-FR" altLang="fr-FR" sz="2000">
              <a:solidFill>
                <a:srgbClr val="984807"/>
              </a:solidFill>
            </a:endParaRPr>
          </a:p>
        </p:txBody>
      </p:sp>
      <p:sp>
        <p:nvSpPr>
          <p:cNvPr id="52228" name="Rectangle 1">
            <a:extLst>
              <a:ext uri="{FF2B5EF4-FFF2-40B4-BE49-F238E27FC236}">
                <a16:creationId xmlns:a16="http://schemas.microsoft.com/office/drawing/2014/main" id="{08590B80-BEE2-ECA5-C63D-E34F51FFF5D9}"/>
              </a:ext>
            </a:extLst>
          </p:cNvPr>
          <p:cNvSpPr>
            <a:spLocks noChangeArrowheads="1"/>
          </p:cNvSpPr>
          <p:nvPr/>
        </p:nvSpPr>
        <p:spPr bwMode="auto">
          <a:xfrm>
            <a:off x="300038" y="12144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du SDMIS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229" name="Rectangle 1">
            <a:extLst>
              <a:ext uri="{FF2B5EF4-FFF2-40B4-BE49-F238E27FC236}">
                <a16:creationId xmlns:a16="http://schemas.microsoft.com/office/drawing/2014/main" id="{8E59351C-FE6B-3549-BC05-74AD39127DB6}"/>
              </a:ext>
            </a:extLst>
          </p:cNvPr>
          <p:cNvSpPr>
            <a:spLocks noChangeArrowheads="1"/>
          </p:cNvSpPr>
          <p:nvPr/>
        </p:nvSpPr>
        <p:spPr bwMode="auto">
          <a:xfrm>
            <a:off x="395288" y="1770063"/>
            <a:ext cx="818991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en-US" altLang="fr-FR" sz="2400" b="1" u="sng">
                <a:latin typeface="Times New Roman" panose="02020603050405020304" pitchFamily="18" charset="0"/>
                <a:ea typeface="Calibri" panose="020F0502020204030204" pitchFamily="34" charset="0"/>
                <a:cs typeface="Times New Roman" panose="02020603050405020304" pitchFamily="18" charset="0"/>
              </a:rPr>
              <a:t>Dispositions applicables aux SPV : </a:t>
            </a:r>
          </a:p>
          <a:p>
            <a:pPr algn="just">
              <a:lnSpc>
                <a:spcPct val="107000"/>
              </a:lnSpc>
              <a:spcBef>
                <a:spcPct val="0"/>
              </a:spcBef>
              <a:buFontTx/>
              <a:buNone/>
            </a:pP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Disponibilité,</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Tâches obligatoires,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Formation,</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Mobilité,</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Habillement,</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Saisonniers,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Remplacement des absences non programmables,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Affectations temporaires,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Maladie et les accidents du travail.</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2230" name="Picture 7" descr="I:\Images\Sapeurs-Pompiers\INC\SP\Clipart\inter012.gif">
            <a:extLst>
              <a:ext uri="{FF2B5EF4-FFF2-40B4-BE49-F238E27FC236}">
                <a16:creationId xmlns:a16="http://schemas.microsoft.com/office/drawing/2014/main" id="{47E54123-29EF-0E8C-AA44-E2833904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057400"/>
            <a:ext cx="11636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AE8429A4-1BDB-A996-76BA-D8BA5A45BDF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Introduction </a:t>
            </a:r>
          </a:p>
        </p:txBody>
      </p:sp>
      <p:sp>
        <p:nvSpPr>
          <p:cNvPr id="7171" name="Espace réservé du numéro de diapositive 4">
            <a:extLst>
              <a:ext uri="{FF2B5EF4-FFF2-40B4-BE49-F238E27FC236}">
                <a16:creationId xmlns:a16="http://schemas.microsoft.com/office/drawing/2014/main" id="{C33C8146-4EBA-C11A-7B94-0FBAE7AFABE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24B19EA-C35D-4509-9D91-73A723745F7F}" type="slidenum">
              <a:rPr lang="fr-FR" altLang="fr-FR" sz="2000" smtClean="0">
                <a:solidFill>
                  <a:srgbClr val="984807"/>
                </a:solidFill>
              </a:rPr>
              <a:pPr>
                <a:spcBef>
                  <a:spcPct val="0"/>
                </a:spcBef>
                <a:buFontTx/>
                <a:buNone/>
              </a:pPr>
              <a:t>5</a:t>
            </a:fld>
            <a:endParaRPr lang="fr-FR" altLang="fr-FR" sz="2000">
              <a:solidFill>
                <a:srgbClr val="984807"/>
              </a:solidFill>
            </a:endParaRPr>
          </a:p>
        </p:txBody>
      </p:sp>
      <p:sp>
        <p:nvSpPr>
          <p:cNvPr id="7172" name="Rectangle 1">
            <a:extLst>
              <a:ext uri="{FF2B5EF4-FFF2-40B4-BE49-F238E27FC236}">
                <a16:creationId xmlns:a16="http://schemas.microsoft.com/office/drawing/2014/main" id="{53AEF8EB-E6A3-01AC-A513-0760DB1FF638}"/>
              </a:ext>
            </a:extLst>
          </p:cNvPr>
          <p:cNvSpPr>
            <a:spLocks noChangeArrowheads="1"/>
          </p:cNvSpPr>
          <p:nvPr/>
        </p:nvSpPr>
        <p:spPr bwMode="auto">
          <a:xfrm>
            <a:off x="395288" y="1268413"/>
            <a:ext cx="846296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LAROUSSE définit</a:t>
            </a:r>
            <a:r>
              <a:rPr lang="fr-FR" altLang="fr-FR" sz="2400" b="1">
                <a:latin typeface="Times New Roman" panose="02020603050405020304" pitchFamily="18" charset="0"/>
                <a:cs typeface="Times New Roman" panose="02020603050405020304" pitchFamily="18" charset="0"/>
              </a:rPr>
              <a:t> La déontologie</a:t>
            </a:r>
            <a:r>
              <a:rPr lang="fr-FR" altLang="fr-FR" sz="2400">
                <a:latin typeface="Times New Roman" panose="02020603050405020304" pitchFamily="18" charset="0"/>
                <a:cs typeface="Times New Roman" panose="02020603050405020304" pitchFamily="18" charset="0"/>
              </a:rPr>
              <a:t> ainsi</a:t>
            </a:r>
            <a:r>
              <a:rPr lang="fr-FR" altLang="fr-FR" sz="2400" b="1">
                <a:latin typeface="Times New Roman" panose="02020603050405020304" pitchFamily="18" charset="0"/>
                <a:cs typeface="Times New Roman" panose="02020603050405020304" pitchFamily="18" charset="0"/>
              </a:rPr>
              <a:t> :</a:t>
            </a:r>
            <a:r>
              <a:rPr lang="fr-FR" altLang="fr-FR" sz="24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40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fr-FR" altLang="fr-FR" sz="2400">
                <a:latin typeface="Times New Roman" panose="02020603050405020304" pitchFamily="18" charset="0"/>
                <a:cs typeface="Times New Roman" panose="02020603050405020304" pitchFamily="18" charset="0"/>
              </a:rPr>
              <a:t> Ensemble des règles et des devoirs qui régissent une profession, </a:t>
            </a:r>
          </a:p>
          <a:p>
            <a:pPr>
              <a:buFont typeface="Wingdings" panose="05000000000000000000" pitchFamily="2" charset="2"/>
              <a:buChar char="v"/>
            </a:pPr>
            <a:r>
              <a:rPr lang="fr-FR" altLang="fr-FR" sz="2400">
                <a:latin typeface="Times New Roman" panose="02020603050405020304" pitchFamily="18" charset="0"/>
                <a:cs typeface="Times New Roman" panose="02020603050405020304" pitchFamily="18" charset="0"/>
              </a:rPr>
              <a:t> La conduite de ceux qui l'exercent, </a:t>
            </a:r>
          </a:p>
          <a:p>
            <a:pPr>
              <a:buFont typeface="Wingdings" panose="05000000000000000000" pitchFamily="2" charset="2"/>
              <a:buChar char="v"/>
            </a:pPr>
            <a:r>
              <a:rPr lang="fr-FR" altLang="fr-FR" sz="2400">
                <a:latin typeface="Times New Roman" panose="02020603050405020304" pitchFamily="18" charset="0"/>
                <a:cs typeface="Times New Roman" panose="02020603050405020304" pitchFamily="18" charset="0"/>
              </a:rPr>
              <a:t> Les rapports entre ceux-ci et leurs clients ou le public.</a:t>
            </a:r>
          </a:p>
        </p:txBody>
      </p:sp>
      <p:pic>
        <p:nvPicPr>
          <p:cNvPr id="7173" name="Image 1">
            <a:extLst>
              <a:ext uri="{FF2B5EF4-FFF2-40B4-BE49-F238E27FC236}">
                <a16:creationId xmlns:a16="http://schemas.microsoft.com/office/drawing/2014/main" id="{FA8FD5D7-EC48-FFDD-97B8-DF5CBC4EF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503613"/>
            <a:ext cx="277495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8">
            <a:extLst>
              <a:ext uri="{FF2B5EF4-FFF2-40B4-BE49-F238E27FC236}">
                <a16:creationId xmlns:a16="http://schemas.microsoft.com/office/drawing/2014/main" id="{07633435-4115-01FF-C795-FAF506C842F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3251" name="Espace réservé du numéro de diapositive 4">
            <a:extLst>
              <a:ext uri="{FF2B5EF4-FFF2-40B4-BE49-F238E27FC236}">
                <a16:creationId xmlns:a16="http://schemas.microsoft.com/office/drawing/2014/main" id="{334DCF4B-D069-990B-0ACF-91705E068F9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996B8B1-E949-4F7D-8A1A-986110FABFB2}" type="slidenum">
              <a:rPr lang="fr-FR" altLang="fr-FR" sz="2000">
                <a:solidFill>
                  <a:srgbClr val="984807"/>
                </a:solidFill>
              </a:rPr>
              <a:pPr algn="r" eaLnBrk="1" hangingPunct="1">
                <a:spcBef>
                  <a:spcPct val="0"/>
                </a:spcBef>
                <a:buFontTx/>
                <a:buNone/>
              </a:pPr>
              <a:t>50</a:t>
            </a:fld>
            <a:endParaRPr lang="fr-FR" altLang="fr-FR" sz="2000">
              <a:solidFill>
                <a:srgbClr val="984807"/>
              </a:solidFill>
            </a:endParaRPr>
          </a:p>
        </p:txBody>
      </p:sp>
      <p:sp>
        <p:nvSpPr>
          <p:cNvPr id="53252" name="Rectangle 1">
            <a:extLst>
              <a:ext uri="{FF2B5EF4-FFF2-40B4-BE49-F238E27FC236}">
                <a16:creationId xmlns:a16="http://schemas.microsoft.com/office/drawing/2014/main" id="{1D3329CE-9D45-8709-54E9-0DD7F4A95D7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du SDMIS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253" name="Rectangle 1">
            <a:extLst>
              <a:ext uri="{FF2B5EF4-FFF2-40B4-BE49-F238E27FC236}">
                <a16:creationId xmlns:a16="http://schemas.microsoft.com/office/drawing/2014/main" id="{79E0E36A-17B6-9B34-02E8-6513F6CD42CB}"/>
              </a:ext>
            </a:extLst>
          </p:cNvPr>
          <p:cNvSpPr>
            <a:spLocks noChangeArrowheads="1"/>
          </p:cNvSpPr>
          <p:nvPr/>
        </p:nvSpPr>
        <p:spPr bwMode="auto">
          <a:xfrm>
            <a:off x="457200" y="1981200"/>
            <a:ext cx="81899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en-US" altLang="fr-FR" sz="2400" b="1" u="sng">
                <a:latin typeface="Times New Roman" panose="02020603050405020304" pitchFamily="18" charset="0"/>
                <a:ea typeface="Calibri" panose="020F0502020204030204" pitchFamily="34" charset="0"/>
                <a:cs typeface="Times New Roman" panose="02020603050405020304" pitchFamily="18" charset="0"/>
              </a:rPr>
              <a:t>Dispositions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particulières</a:t>
            </a:r>
            <a:r>
              <a:rPr lang="en-US" altLang="fr-FR" sz="2400" b="1" u="sng">
                <a:latin typeface="Times New Roman" panose="02020603050405020304" pitchFamily="18" charset="0"/>
                <a:ea typeface="Calibri" panose="020F0502020204030204" pitchFamily="34" charset="0"/>
                <a:cs typeface="Times New Roman" panose="02020603050405020304" pitchFamily="18" charset="0"/>
              </a:rPr>
              <a:t> : </a:t>
            </a:r>
          </a:p>
          <a:p>
            <a:pPr algn="just">
              <a:lnSpc>
                <a:spcPct val="107000"/>
              </a:lnSpc>
              <a:spcBef>
                <a:spcPct val="0"/>
              </a:spcBef>
              <a:buFontTx/>
              <a:buNone/>
            </a:pP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Sont applicables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Aux membres de la Sous-Direction Santé (SDS)</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en-US" altLang="fr-FR" sz="2400">
                <a:latin typeface="Times New Roman" panose="02020603050405020304" pitchFamily="18" charset="0"/>
                <a:ea typeface="Calibri" panose="020F0502020204030204" pitchFamily="34" charset="0"/>
                <a:cs typeface="Times New Roman" panose="02020603050405020304" pitchFamily="18" charset="0"/>
              </a:rPr>
              <a:t> Aux PATS,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8">
            <a:extLst>
              <a:ext uri="{FF2B5EF4-FFF2-40B4-BE49-F238E27FC236}">
                <a16:creationId xmlns:a16="http://schemas.microsoft.com/office/drawing/2014/main" id="{547E1609-E09E-6883-929C-EF1FAD094EB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4275" name="Espace réservé du numéro de diapositive 4">
            <a:extLst>
              <a:ext uri="{FF2B5EF4-FFF2-40B4-BE49-F238E27FC236}">
                <a16:creationId xmlns:a16="http://schemas.microsoft.com/office/drawing/2014/main" id="{08C1F3B2-4020-2F6D-F760-2C06C3D36DA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BE5C8B3-46F0-4FDC-8788-E001C0D3CD60}" type="slidenum">
              <a:rPr lang="fr-FR" altLang="fr-FR" sz="2000">
                <a:solidFill>
                  <a:srgbClr val="984807"/>
                </a:solidFill>
              </a:rPr>
              <a:pPr algn="r" eaLnBrk="1" hangingPunct="1">
                <a:spcBef>
                  <a:spcPct val="0"/>
                </a:spcBef>
                <a:buFontTx/>
                <a:buNone/>
              </a:pPr>
              <a:t>51</a:t>
            </a:fld>
            <a:endParaRPr lang="fr-FR" altLang="fr-FR" sz="2000">
              <a:solidFill>
                <a:srgbClr val="984807"/>
              </a:solidFill>
            </a:endParaRPr>
          </a:p>
        </p:txBody>
      </p:sp>
      <p:sp>
        <p:nvSpPr>
          <p:cNvPr id="54276" name="Rectangle 1">
            <a:extLst>
              <a:ext uri="{FF2B5EF4-FFF2-40B4-BE49-F238E27FC236}">
                <a16:creationId xmlns:a16="http://schemas.microsoft.com/office/drawing/2014/main" id="{0477EEC7-A0EE-ACD9-D03C-1ACA633D614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intérieur du SDMIS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277" name="Rectangle 1">
            <a:extLst>
              <a:ext uri="{FF2B5EF4-FFF2-40B4-BE49-F238E27FC236}">
                <a16:creationId xmlns:a16="http://schemas.microsoft.com/office/drawing/2014/main" id="{163C88D5-CFEA-2250-32DF-312754E0B730}"/>
              </a:ext>
            </a:extLst>
          </p:cNvPr>
          <p:cNvSpPr>
            <a:spLocks noChangeArrowheads="1"/>
          </p:cNvSpPr>
          <p:nvPr/>
        </p:nvSpPr>
        <p:spPr bwMode="auto">
          <a:xfrm>
            <a:off x="457200" y="1981200"/>
            <a:ext cx="818991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en-US" altLang="fr-FR" sz="2400" b="1" u="sng">
                <a:latin typeface="Times New Roman" panose="02020603050405020304" pitchFamily="18" charset="0"/>
                <a:ea typeface="Calibri" panose="020F0502020204030204" pitchFamily="34" charset="0"/>
                <a:cs typeface="Times New Roman" panose="02020603050405020304" pitchFamily="18" charset="0"/>
              </a:rPr>
              <a:t>Annexes : </a:t>
            </a:r>
          </a:p>
          <a:p>
            <a:pPr algn="just">
              <a:lnSpc>
                <a:spcPct val="107000"/>
              </a:lnSpc>
              <a:spcBef>
                <a:spcPct val="0"/>
              </a:spcBef>
              <a:buFontTx/>
              <a:buNone/>
            </a:pP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Charte du bon conducteur,</a:t>
            </a:r>
          </a:p>
          <a:p>
            <a:pPr>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Charte d'utilisation des moyens informatiques, téléphonique et de communication électronique,</a:t>
            </a:r>
          </a:p>
          <a:p>
            <a:pPr>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Annexe n° 1 traitant des données à caractère médical,</a:t>
            </a:r>
          </a:p>
          <a:p>
            <a:pPr>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Charte des administrateurs des systèmes d'information.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8">
            <a:extLst>
              <a:ext uri="{FF2B5EF4-FFF2-40B4-BE49-F238E27FC236}">
                <a16:creationId xmlns:a16="http://schemas.microsoft.com/office/drawing/2014/main" id="{E02332D6-F2F6-C60F-750C-4FA5211C120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5299" name="Espace réservé du numéro de diapositive 4">
            <a:extLst>
              <a:ext uri="{FF2B5EF4-FFF2-40B4-BE49-F238E27FC236}">
                <a16:creationId xmlns:a16="http://schemas.microsoft.com/office/drawing/2014/main" id="{1A5CA105-E760-4B90-FDA7-97D0A05CC62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90F486A-2172-4DAB-980A-1C4BEA76AA48}" type="slidenum">
              <a:rPr lang="fr-FR" altLang="fr-FR" sz="2000">
                <a:solidFill>
                  <a:srgbClr val="984807"/>
                </a:solidFill>
              </a:rPr>
              <a:pPr algn="r" eaLnBrk="1" hangingPunct="1">
                <a:spcBef>
                  <a:spcPct val="0"/>
                </a:spcBef>
                <a:buFontTx/>
                <a:buNone/>
              </a:pPr>
              <a:t>52</a:t>
            </a:fld>
            <a:endParaRPr lang="fr-FR" altLang="fr-FR" sz="2000">
              <a:solidFill>
                <a:srgbClr val="984807"/>
              </a:solidFill>
            </a:endParaRPr>
          </a:p>
        </p:txBody>
      </p:sp>
      <p:sp>
        <p:nvSpPr>
          <p:cNvPr id="55300" name="Rectangle 1">
            <a:extLst>
              <a:ext uri="{FF2B5EF4-FFF2-40B4-BE49-F238E27FC236}">
                <a16:creationId xmlns:a16="http://schemas.microsoft.com/office/drawing/2014/main" id="{2140684D-F32E-61A2-68B6-55F9A074649D}"/>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opérationnel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301" name="Rectangle 1">
            <a:extLst>
              <a:ext uri="{FF2B5EF4-FFF2-40B4-BE49-F238E27FC236}">
                <a16:creationId xmlns:a16="http://schemas.microsoft.com/office/drawing/2014/main" id="{AFECBE95-72EB-9EB6-7A4C-CCF877E6500C}"/>
              </a:ext>
            </a:extLst>
          </p:cNvPr>
          <p:cNvSpPr>
            <a:spLocks noChangeArrowheads="1"/>
          </p:cNvSpPr>
          <p:nvPr/>
        </p:nvSpPr>
        <p:spPr bwMode="auto">
          <a:xfrm>
            <a:off x="414338" y="2133600"/>
            <a:ext cx="81899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Arrêté par le préfet, après avis d'un comité départemental, de la commission administrative et technique des SIS et du CA.</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Fixe les consignes opérationnelles relatives aux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missions et détermine obligatoirement l'effectif minimum et les matériels nécessaires, dans le respect des prescriptions suivantes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8">
            <a:extLst>
              <a:ext uri="{FF2B5EF4-FFF2-40B4-BE49-F238E27FC236}">
                <a16:creationId xmlns:a16="http://schemas.microsoft.com/office/drawing/2014/main" id="{E9285A5B-D708-0B98-8BC5-28708BF8372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6323" name="Espace réservé du numéro de diapositive 4">
            <a:extLst>
              <a:ext uri="{FF2B5EF4-FFF2-40B4-BE49-F238E27FC236}">
                <a16:creationId xmlns:a16="http://schemas.microsoft.com/office/drawing/2014/main" id="{6014EFD9-78A3-8079-85CE-EBB3F95376A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5252962-4303-4E29-8D34-722D6D8B21E8}" type="slidenum">
              <a:rPr lang="fr-FR" altLang="fr-FR" sz="2000">
                <a:solidFill>
                  <a:srgbClr val="984807"/>
                </a:solidFill>
              </a:rPr>
              <a:pPr algn="r" eaLnBrk="1" hangingPunct="1">
                <a:spcBef>
                  <a:spcPct val="0"/>
                </a:spcBef>
                <a:buFontTx/>
                <a:buNone/>
              </a:pPr>
              <a:t>53</a:t>
            </a:fld>
            <a:endParaRPr lang="fr-FR" altLang="fr-FR" sz="2000">
              <a:solidFill>
                <a:srgbClr val="984807"/>
              </a:solidFill>
            </a:endParaRPr>
          </a:p>
        </p:txBody>
      </p:sp>
      <p:sp>
        <p:nvSpPr>
          <p:cNvPr id="56324" name="Rectangle 1">
            <a:extLst>
              <a:ext uri="{FF2B5EF4-FFF2-40B4-BE49-F238E27FC236}">
                <a16:creationId xmlns:a16="http://schemas.microsoft.com/office/drawing/2014/main" id="{DE88DBA9-EBAD-B313-21FE-A403EFCEA4DE}"/>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opérationnel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325" name="Rectangle 1">
            <a:extLst>
              <a:ext uri="{FF2B5EF4-FFF2-40B4-BE49-F238E27FC236}">
                <a16:creationId xmlns:a16="http://schemas.microsoft.com/office/drawing/2014/main" id="{1167D16F-A8D1-4FB1-084A-3F3CD5A2D0D7}"/>
              </a:ext>
            </a:extLst>
          </p:cNvPr>
          <p:cNvSpPr>
            <a:spLocks noChangeArrowheads="1"/>
          </p:cNvSpPr>
          <p:nvPr/>
        </p:nvSpPr>
        <p:spPr bwMode="auto">
          <a:xfrm>
            <a:off x="476250" y="2133600"/>
            <a:ext cx="8189913"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Missions de lutte contre l'incendie nécessitent au moins un engin pompe-tonne et 6 à 8 SP ;</a:t>
            </a:r>
          </a:p>
          <a:p>
            <a:pPr algn="just">
              <a:lnSpc>
                <a:spcPct val="107000"/>
              </a:lnSpc>
              <a:spcBef>
                <a:spcPct val="0"/>
              </a:spcBef>
              <a:buFont typeface="Arial" panose="020B0604020202020204" pitchFamily="34" charset="0"/>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Missions de SSUAP nécessitent au moins un VSAV et 3 ou 4 SP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Autres missions, les moyens doivent être mis en œuvre par au moins 2 SP.</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8">
            <a:extLst>
              <a:ext uri="{FF2B5EF4-FFF2-40B4-BE49-F238E27FC236}">
                <a16:creationId xmlns:a16="http://schemas.microsoft.com/office/drawing/2014/main" id="{ED436870-4B54-2B88-A159-66A50E6C576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7347" name="Espace réservé du numéro de diapositive 4">
            <a:extLst>
              <a:ext uri="{FF2B5EF4-FFF2-40B4-BE49-F238E27FC236}">
                <a16:creationId xmlns:a16="http://schemas.microsoft.com/office/drawing/2014/main" id="{3B15A422-074D-3765-0C79-8C2DF836D25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047D71B-8DCD-4744-8143-A6D9809759FE}" type="slidenum">
              <a:rPr lang="fr-FR" altLang="fr-FR" sz="2000">
                <a:solidFill>
                  <a:srgbClr val="984807"/>
                </a:solidFill>
              </a:rPr>
              <a:pPr algn="r" eaLnBrk="1" hangingPunct="1">
                <a:spcBef>
                  <a:spcPct val="0"/>
                </a:spcBef>
                <a:buFontTx/>
                <a:buNone/>
              </a:pPr>
              <a:t>54</a:t>
            </a:fld>
            <a:endParaRPr lang="fr-FR" altLang="fr-FR" sz="2000">
              <a:solidFill>
                <a:srgbClr val="984807"/>
              </a:solidFill>
            </a:endParaRPr>
          </a:p>
        </p:txBody>
      </p:sp>
      <p:sp>
        <p:nvSpPr>
          <p:cNvPr id="57348" name="Rectangle 1">
            <a:extLst>
              <a:ext uri="{FF2B5EF4-FFF2-40B4-BE49-F238E27FC236}">
                <a16:creationId xmlns:a16="http://schemas.microsoft.com/office/drawing/2014/main" id="{5A28DADF-0BAE-AED7-EBB8-D4CFB98B7707}"/>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opérationnel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349" name="Rectangle 1">
            <a:extLst>
              <a:ext uri="{FF2B5EF4-FFF2-40B4-BE49-F238E27FC236}">
                <a16:creationId xmlns:a16="http://schemas.microsoft.com/office/drawing/2014/main" id="{8DACF43A-0D24-E8A9-0897-BF148559B21D}"/>
              </a:ext>
            </a:extLst>
          </p:cNvPr>
          <p:cNvSpPr>
            <a:spLocks noChangeArrowheads="1"/>
          </p:cNvSpPr>
          <p:nvPr/>
        </p:nvSpPr>
        <p:spPr bwMode="auto">
          <a:xfrm>
            <a:off x="414338" y="2249488"/>
            <a:ext cx="81899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Détermine aussi les véhicules pour lesquels l'armement peut être différent de ceux définis ci-dessus.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Publié aux recueils des actes administratifs de la préfecture et du service départemental d'incendie et de secours ;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Notifié à tous les maires du département.</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8">
            <a:extLst>
              <a:ext uri="{FF2B5EF4-FFF2-40B4-BE49-F238E27FC236}">
                <a16:creationId xmlns:a16="http://schemas.microsoft.com/office/drawing/2014/main" id="{FE5960DD-94E5-CCE5-BE2F-6ED7CB6CC36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8371" name="Espace réservé du numéro de diapositive 4">
            <a:extLst>
              <a:ext uri="{FF2B5EF4-FFF2-40B4-BE49-F238E27FC236}">
                <a16:creationId xmlns:a16="http://schemas.microsoft.com/office/drawing/2014/main" id="{6F67B51E-97D1-757C-DEFB-FC1A71C4679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BDAADA9-DAB6-42DE-9234-AFFFE6A6517B}" type="slidenum">
              <a:rPr lang="fr-FR" altLang="fr-FR" sz="2000">
                <a:solidFill>
                  <a:srgbClr val="984807"/>
                </a:solidFill>
              </a:rPr>
              <a:pPr algn="r" eaLnBrk="1" hangingPunct="1">
                <a:spcBef>
                  <a:spcPct val="0"/>
                </a:spcBef>
                <a:buFontTx/>
                <a:buNone/>
              </a:pPr>
              <a:t>55</a:t>
            </a:fld>
            <a:endParaRPr lang="fr-FR" altLang="fr-FR" sz="2000">
              <a:solidFill>
                <a:srgbClr val="984807"/>
              </a:solidFill>
            </a:endParaRPr>
          </a:p>
        </p:txBody>
      </p:sp>
      <p:sp>
        <p:nvSpPr>
          <p:cNvPr id="58372" name="Rectangle 1">
            <a:extLst>
              <a:ext uri="{FF2B5EF4-FFF2-40B4-BE49-F238E27FC236}">
                <a16:creationId xmlns:a16="http://schemas.microsoft.com/office/drawing/2014/main" id="{51F4497F-BABF-39B3-8268-80BEEE764AC9}"/>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opérationnel du SDMIS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373" name="Rectangle 1">
            <a:extLst>
              <a:ext uri="{FF2B5EF4-FFF2-40B4-BE49-F238E27FC236}">
                <a16:creationId xmlns:a16="http://schemas.microsoft.com/office/drawing/2014/main" id="{5EB871E7-CCA5-3EC5-C498-215F22FBC65E}"/>
              </a:ext>
            </a:extLst>
          </p:cNvPr>
          <p:cNvSpPr>
            <a:spLocks noChangeArrowheads="1"/>
          </p:cNvSpPr>
          <p:nvPr/>
        </p:nvSpPr>
        <p:spPr bwMode="auto">
          <a:xfrm>
            <a:off x="533400" y="2514600"/>
            <a:ext cx="81899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en-US" altLang="fr-FR" sz="2400">
                <a:latin typeface="Times New Roman" panose="02020603050405020304" pitchFamily="18" charset="0"/>
                <a:ea typeface="Calibri" panose="020F0502020204030204" pitchFamily="34" charset="0"/>
                <a:cs typeface="Times New Roman" panose="02020603050405020304" pitchFamily="18" charset="0"/>
              </a:rPr>
              <a:t> Dispositions générales,</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en-US" altLang="fr-FR" sz="2400">
                <a:latin typeface="Times New Roman" panose="02020603050405020304" pitchFamily="18" charset="0"/>
                <a:ea typeface="Calibri" panose="020F0502020204030204" pitchFamily="34" charset="0"/>
                <a:cs typeface="Times New Roman" panose="02020603050405020304" pitchFamily="18" charset="0"/>
              </a:rPr>
              <a:t> La prévention des risques,</a:t>
            </a:r>
          </a:p>
          <a:p>
            <a:pPr>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en-US" altLang="fr-FR" sz="2400">
                <a:latin typeface="Times New Roman" panose="02020603050405020304" pitchFamily="18" charset="0"/>
                <a:ea typeface="Calibri" panose="020F0502020204030204" pitchFamily="34" charset="0"/>
                <a:cs typeface="Times New Roman" panose="02020603050405020304" pitchFamily="18" charset="0"/>
              </a:rPr>
              <a:t> La planification des secours,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8374" name="Picture 5" descr="imagesCAGUDVTJ">
            <a:extLst>
              <a:ext uri="{FF2B5EF4-FFF2-40B4-BE49-F238E27FC236}">
                <a16:creationId xmlns:a16="http://schemas.microsoft.com/office/drawing/2014/main" id="{DF7CB9F6-B979-275D-50D9-99BAF8CFF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62200"/>
            <a:ext cx="3462338"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8">
            <a:extLst>
              <a:ext uri="{FF2B5EF4-FFF2-40B4-BE49-F238E27FC236}">
                <a16:creationId xmlns:a16="http://schemas.microsoft.com/office/drawing/2014/main" id="{8069843A-DD58-8FB8-0BAC-DC76E433699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 et RO </a:t>
            </a:r>
          </a:p>
        </p:txBody>
      </p:sp>
      <p:sp>
        <p:nvSpPr>
          <p:cNvPr id="59395" name="Espace réservé du numéro de diapositive 4">
            <a:extLst>
              <a:ext uri="{FF2B5EF4-FFF2-40B4-BE49-F238E27FC236}">
                <a16:creationId xmlns:a16="http://schemas.microsoft.com/office/drawing/2014/main" id="{AC41F626-F0A3-878D-E8FF-50E2D2AC946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045F1A1-CE63-4859-9D85-5E827DCDBFF9}" type="slidenum">
              <a:rPr lang="fr-FR" altLang="fr-FR" sz="2000">
                <a:solidFill>
                  <a:srgbClr val="984807"/>
                </a:solidFill>
              </a:rPr>
              <a:pPr algn="r" eaLnBrk="1" hangingPunct="1">
                <a:spcBef>
                  <a:spcPct val="0"/>
                </a:spcBef>
                <a:buFontTx/>
                <a:buNone/>
              </a:pPr>
              <a:t>56</a:t>
            </a:fld>
            <a:endParaRPr lang="fr-FR" altLang="fr-FR" sz="2000">
              <a:solidFill>
                <a:srgbClr val="984807"/>
              </a:solidFill>
            </a:endParaRPr>
          </a:p>
        </p:txBody>
      </p:sp>
      <p:sp>
        <p:nvSpPr>
          <p:cNvPr id="59396" name="Rectangle 1">
            <a:extLst>
              <a:ext uri="{FF2B5EF4-FFF2-40B4-BE49-F238E27FC236}">
                <a16:creationId xmlns:a16="http://schemas.microsoft.com/office/drawing/2014/main" id="{F67A9DC7-A9A0-B9F8-B399-23E094785D3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Règlement opérationnel du SDMIS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9397" name="Rectangle 1">
            <a:extLst>
              <a:ext uri="{FF2B5EF4-FFF2-40B4-BE49-F238E27FC236}">
                <a16:creationId xmlns:a16="http://schemas.microsoft.com/office/drawing/2014/main" id="{8517D061-CB67-0D71-8023-182138F57F4E}"/>
              </a:ext>
            </a:extLst>
          </p:cNvPr>
          <p:cNvSpPr>
            <a:spLocks noChangeArrowheads="1"/>
          </p:cNvSpPr>
          <p:nvPr/>
        </p:nvSpPr>
        <p:spPr bwMode="auto">
          <a:xfrm>
            <a:off x="414338" y="2205038"/>
            <a:ext cx="8189912"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Réception de l'alerte et la coordination de l'activité opérationnelle,</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Mise en œuvre  opérationnelle sur le territoire du département,</a:t>
            </a:r>
          </a:p>
          <a:p>
            <a:pPr>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Mise en œuvre  opérationnelle en dehors du département,</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Dispositions diverses et transitoires.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8">
            <a:extLst>
              <a:ext uri="{FF2B5EF4-FFF2-40B4-BE49-F238E27FC236}">
                <a16:creationId xmlns:a16="http://schemas.microsoft.com/office/drawing/2014/main" id="{81F9C3FE-39D0-3478-AEFA-E09DFB7BFF68}"/>
              </a:ext>
            </a:extLst>
          </p:cNvPr>
          <p:cNvSpPr>
            <a:spLocks noGrp="1"/>
          </p:cNvSpPr>
          <p:nvPr>
            <p:ph type="title" idx="4294967295"/>
          </p:nvPr>
        </p:nvSpPr>
        <p:spPr>
          <a:xfrm>
            <a:off x="1042988" y="1773238"/>
            <a:ext cx="7742237" cy="939800"/>
          </a:xfrm>
        </p:spPr>
        <p:txBody>
          <a:bodyPr/>
          <a:lstStyle/>
          <a:p>
            <a:pPr eaLnBrk="1" hangingPunct="1"/>
            <a:r>
              <a:rPr lang="fr-FR" altLang="fr-FR" sz="3200" b="1">
                <a:solidFill>
                  <a:srgbClr val="984807"/>
                </a:solidFill>
              </a:rPr>
              <a:t>Départ en intervention </a:t>
            </a:r>
          </a:p>
        </p:txBody>
      </p:sp>
      <p:sp>
        <p:nvSpPr>
          <p:cNvPr id="60419" name="Espace réservé du numéro de diapositive 4">
            <a:extLst>
              <a:ext uri="{FF2B5EF4-FFF2-40B4-BE49-F238E27FC236}">
                <a16:creationId xmlns:a16="http://schemas.microsoft.com/office/drawing/2014/main" id="{83441D02-4255-6B77-7122-19140D6D084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8B40FE5-567A-4B46-8851-9BA14584742D}" type="slidenum">
              <a:rPr lang="fr-FR" altLang="fr-FR" sz="2000">
                <a:solidFill>
                  <a:srgbClr val="984807"/>
                </a:solidFill>
              </a:rPr>
              <a:pPr algn="r" eaLnBrk="1" hangingPunct="1">
                <a:spcBef>
                  <a:spcPct val="0"/>
                </a:spcBef>
                <a:buFontTx/>
                <a:buNone/>
              </a:pPr>
              <a:t>57</a:t>
            </a:fld>
            <a:endParaRPr lang="fr-FR" altLang="fr-FR" sz="2000">
              <a:solidFill>
                <a:srgbClr val="984807"/>
              </a:solidFill>
            </a:endParaRPr>
          </a:p>
        </p:txBody>
      </p:sp>
      <p:pic>
        <p:nvPicPr>
          <p:cNvPr id="60420" name="Picture 10">
            <a:extLst>
              <a:ext uri="{FF2B5EF4-FFF2-40B4-BE49-F238E27FC236}">
                <a16:creationId xmlns:a16="http://schemas.microsoft.com/office/drawing/2014/main" id="{ACE9C6D7-AF42-E0E1-3090-80FABFB3A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997200"/>
            <a:ext cx="13271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8">
            <a:extLst>
              <a:ext uri="{FF2B5EF4-FFF2-40B4-BE49-F238E27FC236}">
                <a16:creationId xmlns:a16="http://schemas.microsoft.com/office/drawing/2014/main" id="{848CDFAD-E4CC-6B57-C022-5023EECAA5A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61443" name="Espace réservé du numéro de diapositive 4">
            <a:extLst>
              <a:ext uri="{FF2B5EF4-FFF2-40B4-BE49-F238E27FC236}">
                <a16:creationId xmlns:a16="http://schemas.microsoft.com/office/drawing/2014/main" id="{BFE0C2BE-8964-45E1-ECDC-8BF0688B8B1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8CB129A-3A4E-42CA-8A9A-C0A451CD4DDF}" type="slidenum">
              <a:rPr lang="fr-FR" altLang="fr-FR" sz="2000">
                <a:solidFill>
                  <a:srgbClr val="984807"/>
                </a:solidFill>
              </a:rPr>
              <a:pPr algn="r" eaLnBrk="1" hangingPunct="1">
                <a:spcBef>
                  <a:spcPct val="0"/>
                </a:spcBef>
                <a:buFontTx/>
                <a:buNone/>
              </a:pPr>
              <a:t>58</a:t>
            </a:fld>
            <a:endParaRPr lang="fr-FR" altLang="fr-FR" sz="2000">
              <a:solidFill>
                <a:srgbClr val="984807"/>
              </a:solidFill>
            </a:endParaRPr>
          </a:p>
        </p:txBody>
      </p:sp>
      <p:sp>
        <p:nvSpPr>
          <p:cNvPr id="61444" name="Rectangle 1">
            <a:extLst>
              <a:ext uri="{FF2B5EF4-FFF2-40B4-BE49-F238E27FC236}">
                <a16:creationId xmlns:a16="http://schemas.microsoft.com/office/drawing/2014/main" id="{55DC1B50-EADE-A1D0-6793-BBD07DE623B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 l’alerte à l’arrivée sur les lieux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445" name="Rectangle 1">
            <a:extLst>
              <a:ext uri="{FF2B5EF4-FFF2-40B4-BE49-F238E27FC236}">
                <a16:creationId xmlns:a16="http://schemas.microsoft.com/office/drawing/2014/main" id="{933A1EE5-7E6B-206F-F26C-9E9BF3A1F2BF}"/>
              </a:ext>
            </a:extLst>
          </p:cNvPr>
          <p:cNvSpPr>
            <a:spLocks noChangeArrowheads="1"/>
          </p:cNvSpPr>
          <p:nvPr/>
        </p:nvSpPr>
        <p:spPr bwMode="auto">
          <a:xfrm>
            <a:off x="457200" y="19812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2 phases :</a:t>
            </a:r>
          </a:p>
        </p:txBody>
      </p:sp>
      <p:graphicFrame>
        <p:nvGraphicFramePr>
          <p:cNvPr id="61446" name="Object 6">
            <a:extLst>
              <a:ext uri="{FF2B5EF4-FFF2-40B4-BE49-F238E27FC236}">
                <a16:creationId xmlns:a16="http://schemas.microsoft.com/office/drawing/2014/main" id="{AA4DF0C2-F031-ABC8-95F8-54964A60E219}"/>
              </a:ext>
            </a:extLst>
          </p:cNvPr>
          <p:cNvGraphicFramePr>
            <a:graphicFrameLocks noChangeAspect="1"/>
          </p:cNvGraphicFramePr>
          <p:nvPr/>
        </p:nvGraphicFramePr>
        <p:xfrm>
          <a:off x="1066800" y="2743200"/>
          <a:ext cx="1622425" cy="1981200"/>
        </p:xfrm>
        <a:graphic>
          <a:graphicData uri="http://schemas.openxmlformats.org/presentationml/2006/ole">
            <mc:AlternateContent xmlns:mc="http://schemas.openxmlformats.org/markup-compatibility/2006">
              <mc:Choice xmlns:v="urn:schemas-microsoft-com:vml" Requires="v">
                <p:oleObj name="CorelDRAW" r:id="rId2" imgW="3771900" imgH="4610100" progId="CorelDraw.Graphic.9">
                  <p:embed/>
                </p:oleObj>
              </mc:Choice>
              <mc:Fallback>
                <p:oleObj name="CorelDRAW" r:id="rId2" imgW="3771900" imgH="4610100" progId="CorelDraw.Graphic.9">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43200"/>
                        <a:ext cx="1622425" cy="1981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7" name="AutoShape 7">
            <a:extLst>
              <a:ext uri="{FF2B5EF4-FFF2-40B4-BE49-F238E27FC236}">
                <a16:creationId xmlns:a16="http://schemas.microsoft.com/office/drawing/2014/main" id="{E745A6E2-4F39-2617-F333-0873288E4FB3}"/>
              </a:ext>
            </a:extLst>
          </p:cNvPr>
          <p:cNvSpPr>
            <a:spLocks noChangeArrowheads="1"/>
          </p:cNvSpPr>
          <p:nvPr/>
        </p:nvSpPr>
        <p:spPr bwMode="auto">
          <a:xfrm>
            <a:off x="3276600" y="3657600"/>
            <a:ext cx="1943100" cy="571500"/>
          </a:xfrm>
          <a:prstGeom prst="rightArrow">
            <a:avLst>
              <a:gd name="adj1" fmla="val 50000"/>
              <a:gd name="adj2" fmla="val 85000"/>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1448" name="Picture 8" descr="interv037">
            <a:extLst>
              <a:ext uri="{FF2B5EF4-FFF2-40B4-BE49-F238E27FC236}">
                <a16:creationId xmlns:a16="http://schemas.microsoft.com/office/drawing/2014/main" id="{D08B0F05-6CCA-92F3-B3A3-FC719D3FC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0" y="2514600"/>
            <a:ext cx="22637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Rectangle 9">
            <a:extLst>
              <a:ext uri="{FF2B5EF4-FFF2-40B4-BE49-F238E27FC236}">
                <a16:creationId xmlns:a16="http://schemas.microsoft.com/office/drawing/2014/main" id="{30CB41CC-1399-2232-00DB-FD9375704E25}"/>
              </a:ext>
            </a:extLst>
          </p:cNvPr>
          <p:cNvSpPr>
            <a:spLocks noChangeArrowheads="1"/>
          </p:cNvSpPr>
          <p:nvPr/>
        </p:nvSpPr>
        <p:spPr bwMode="auto">
          <a:xfrm>
            <a:off x="457200" y="5029200"/>
            <a:ext cx="8305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Times New Roman" panose="02020603050405020304" pitchFamily="18" charset="0"/>
              </a:rPr>
              <a:t>Chaîne de l'alerte part du témoin et aboutit au SP chargé d'armer les véhicules à engager, en transitant par le C.T.A.</a:t>
            </a:r>
            <a:endParaRPr lang="fr-FR" altLang="fr-FR" sz="2400">
              <a:latin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8">
            <a:extLst>
              <a:ext uri="{FF2B5EF4-FFF2-40B4-BE49-F238E27FC236}">
                <a16:creationId xmlns:a16="http://schemas.microsoft.com/office/drawing/2014/main" id="{D357E407-0FDE-836B-5406-9919F8E59A1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62467" name="Espace réservé du numéro de diapositive 4">
            <a:extLst>
              <a:ext uri="{FF2B5EF4-FFF2-40B4-BE49-F238E27FC236}">
                <a16:creationId xmlns:a16="http://schemas.microsoft.com/office/drawing/2014/main" id="{9176D39D-8E74-DC27-49D3-2BA67A755D5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A56D97F-C860-4460-92E2-FCF0F2895CBF}" type="slidenum">
              <a:rPr lang="fr-FR" altLang="fr-FR" sz="2000">
                <a:solidFill>
                  <a:srgbClr val="984807"/>
                </a:solidFill>
              </a:rPr>
              <a:pPr algn="r" eaLnBrk="1" hangingPunct="1">
                <a:spcBef>
                  <a:spcPct val="0"/>
                </a:spcBef>
                <a:buFontTx/>
                <a:buNone/>
              </a:pPr>
              <a:t>59</a:t>
            </a:fld>
            <a:endParaRPr lang="fr-FR" altLang="fr-FR" sz="2000">
              <a:solidFill>
                <a:srgbClr val="984807"/>
              </a:solidFill>
            </a:endParaRPr>
          </a:p>
        </p:txBody>
      </p:sp>
      <p:sp>
        <p:nvSpPr>
          <p:cNvPr id="62468" name="Rectangle 1">
            <a:extLst>
              <a:ext uri="{FF2B5EF4-FFF2-40B4-BE49-F238E27FC236}">
                <a16:creationId xmlns:a16="http://schemas.microsoft.com/office/drawing/2014/main" id="{D9F97F72-DEF0-E5B1-5C59-90CE3D9B0939}"/>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2469" name="Rectangle 1">
            <a:extLst>
              <a:ext uri="{FF2B5EF4-FFF2-40B4-BE49-F238E27FC236}">
                <a16:creationId xmlns:a16="http://schemas.microsoft.com/office/drawing/2014/main" id="{D81D7F9B-7B64-1570-D4B8-D73FAE88A9FE}"/>
              </a:ext>
            </a:extLst>
          </p:cNvPr>
          <p:cNvSpPr>
            <a:spLocks noChangeArrowheads="1"/>
          </p:cNvSpPr>
          <p:nvPr/>
        </p:nvSpPr>
        <p:spPr bwMode="auto">
          <a:xfrm>
            <a:off x="457200" y="19812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18 – prompt secours</a:t>
            </a:r>
          </a:p>
        </p:txBody>
      </p:sp>
      <p:pic>
        <p:nvPicPr>
          <p:cNvPr id="62470" name="Picture 6" descr="IMAGE003">
            <a:extLst>
              <a:ext uri="{FF2B5EF4-FFF2-40B4-BE49-F238E27FC236}">
                <a16:creationId xmlns:a16="http://schemas.microsoft.com/office/drawing/2014/main" id="{BBE30614-70BB-3C64-71A5-B73226C68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6670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598C67E3-F2CA-474F-9E47-45911D1EEDD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Introduction </a:t>
            </a:r>
          </a:p>
        </p:txBody>
      </p:sp>
      <p:sp>
        <p:nvSpPr>
          <p:cNvPr id="8195" name="Espace réservé du numéro de diapositive 4">
            <a:extLst>
              <a:ext uri="{FF2B5EF4-FFF2-40B4-BE49-F238E27FC236}">
                <a16:creationId xmlns:a16="http://schemas.microsoft.com/office/drawing/2014/main" id="{EBD777EF-81DA-3DB4-733B-147C891DE70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912A60C-30C0-4BF4-93B8-47B771E25BE1}" type="slidenum">
              <a:rPr lang="fr-FR" altLang="fr-FR" sz="2000" smtClean="0">
                <a:solidFill>
                  <a:srgbClr val="984807"/>
                </a:solidFill>
              </a:rPr>
              <a:pPr>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B6443682-5F45-6843-7158-0929AFB978D4}"/>
              </a:ext>
            </a:extLst>
          </p:cNvPr>
          <p:cNvSpPr>
            <a:spLocks noChangeArrowheads="1"/>
          </p:cNvSpPr>
          <p:nvPr/>
        </p:nvSpPr>
        <p:spPr bwMode="auto">
          <a:xfrm>
            <a:off x="395288" y="1300163"/>
            <a:ext cx="818991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Rappelons ici les valeurs des SP vues en JSP 1 : </a:t>
            </a:r>
            <a:br>
              <a:rPr lang="fr-FR" altLang="fr-FR" sz="2400">
                <a:latin typeface="Times New Roman" panose="02020603050405020304" pitchFamily="18" charset="0"/>
                <a:ea typeface="Calibri" panose="020F0502020204030204" pitchFamily="34" charset="0"/>
                <a:cs typeface="Times New Roman" panose="02020603050405020304" pitchFamily="18" charset="0"/>
              </a:rPr>
            </a:b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lvl="4" algn="just">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L’honnêteté,</a:t>
            </a:r>
          </a:p>
          <a:p>
            <a:pPr lvl="4" algn="just">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lvl="4" algn="just">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L’honneur,</a:t>
            </a:r>
          </a:p>
          <a:p>
            <a:pPr lvl="4" algn="just">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lvl="4" algn="just">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patrie,</a:t>
            </a:r>
          </a:p>
          <a:p>
            <a:pPr lvl="4" algn="just">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lvl="4" algn="just">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courage, </a:t>
            </a:r>
          </a:p>
          <a:p>
            <a:pPr lvl="4" algn="just">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lvl="4" algn="just">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discipline, </a:t>
            </a:r>
          </a:p>
          <a:p>
            <a:pPr lvl="4" algn="just">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lvl="4" algn="just">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dévouement.</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8">
            <a:extLst>
              <a:ext uri="{FF2B5EF4-FFF2-40B4-BE49-F238E27FC236}">
                <a16:creationId xmlns:a16="http://schemas.microsoft.com/office/drawing/2014/main" id="{F088627B-F634-5369-6A77-55FF9D5E54C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63491" name="Espace réservé du numéro de diapositive 4">
            <a:extLst>
              <a:ext uri="{FF2B5EF4-FFF2-40B4-BE49-F238E27FC236}">
                <a16:creationId xmlns:a16="http://schemas.microsoft.com/office/drawing/2014/main" id="{950B5766-903E-22BB-2421-2DC52FF9791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497BE09-6B3A-4899-A87A-797488D54BB4}" type="slidenum">
              <a:rPr lang="fr-FR" altLang="fr-FR" sz="2000">
                <a:solidFill>
                  <a:srgbClr val="984807"/>
                </a:solidFill>
              </a:rPr>
              <a:pPr algn="r" eaLnBrk="1" hangingPunct="1">
                <a:spcBef>
                  <a:spcPct val="0"/>
                </a:spcBef>
                <a:buFontTx/>
                <a:buNone/>
              </a:pPr>
              <a:t>60</a:t>
            </a:fld>
            <a:endParaRPr lang="fr-FR" altLang="fr-FR" sz="2000">
              <a:solidFill>
                <a:srgbClr val="984807"/>
              </a:solidFill>
            </a:endParaRPr>
          </a:p>
        </p:txBody>
      </p:sp>
      <p:sp>
        <p:nvSpPr>
          <p:cNvPr id="63492" name="Rectangle 1">
            <a:extLst>
              <a:ext uri="{FF2B5EF4-FFF2-40B4-BE49-F238E27FC236}">
                <a16:creationId xmlns:a16="http://schemas.microsoft.com/office/drawing/2014/main" id="{AD71E98C-CE16-ED5A-AC97-084C4EAFF54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493" name="Rectangle 1">
            <a:extLst>
              <a:ext uri="{FF2B5EF4-FFF2-40B4-BE49-F238E27FC236}">
                <a16:creationId xmlns:a16="http://schemas.microsoft.com/office/drawing/2014/main" id="{FEBFA123-C7DB-1F4E-7CF8-05C9884641EF}"/>
              </a:ext>
            </a:extLst>
          </p:cNvPr>
          <p:cNvSpPr>
            <a:spLocks noChangeArrowheads="1"/>
          </p:cNvSpPr>
          <p:nvPr/>
        </p:nvSpPr>
        <p:spPr bwMode="auto">
          <a:xfrm>
            <a:off x="457200" y="19812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15 – soins d'urgence </a:t>
            </a:r>
          </a:p>
        </p:txBody>
      </p:sp>
      <p:pic>
        <p:nvPicPr>
          <p:cNvPr id="63494" name="Picture 7" descr="SMUR">
            <a:extLst>
              <a:ext uri="{FF2B5EF4-FFF2-40B4-BE49-F238E27FC236}">
                <a16:creationId xmlns:a16="http://schemas.microsoft.com/office/drawing/2014/main" id="{1E74FBBF-3F1D-5D2B-83C1-FB4519FDC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67000"/>
            <a:ext cx="38862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8">
            <a:extLst>
              <a:ext uri="{FF2B5EF4-FFF2-40B4-BE49-F238E27FC236}">
                <a16:creationId xmlns:a16="http://schemas.microsoft.com/office/drawing/2014/main" id="{D8480E69-5602-9B9C-F133-387CFD5A626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64515" name="Espace réservé du numéro de diapositive 4">
            <a:extLst>
              <a:ext uri="{FF2B5EF4-FFF2-40B4-BE49-F238E27FC236}">
                <a16:creationId xmlns:a16="http://schemas.microsoft.com/office/drawing/2014/main" id="{BE8B6C67-9C2D-A21A-1918-A70016BC98B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7A9C509-B34A-4F02-861B-6022329A5A75}" type="slidenum">
              <a:rPr lang="fr-FR" altLang="fr-FR" sz="2000">
                <a:solidFill>
                  <a:srgbClr val="984807"/>
                </a:solidFill>
              </a:rPr>
              <a:pPr algn="r" eaLnBrk="1" hangingPunct="1">
                <a:spcBef>
                  <a:spcPct val="0"/>
                </a:spcBef>
                <a:buFontTx/>
                <a:buNone/>
              </a:pPr>
              <a:t>61</a:t>
            </a:fld>
            <a:endParaRPr lang="fr-FR" altLang="fr-FR" sz="2000">
              <a:solidFill>
                <a:srgbClr val="984807"/>
              </a:solidFill>
            </a:endParaRPr>
          </a:p>
        </p:txBody>
      </p:sp>
      <p:sp>
        <p:nvSpPr>
          <p:cNvPr id="64516" name="Rectangle 1">
            <a:extLst>
              <a:ext uri="{FF2B5EF4-FFF2-40B4-BE49-F238E27FC236}">
                <a16:creationId xmlns:a16="http://schemas.microsoft.com/office/drawing/2014/main" id="{70FE0A6A-2011-0814-ACD9-3464742DFB9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517" name="Rectangle 1">
            <a:extLst>
              <a:ext uri="{FF2B5EF4-FFF2-40B4-BE49-F238E27FC236}">
                <a16:creationId xmlns:a16="http://schemas.microsoft.com/office/drawing/2014/main" id="{AEE51931-FD00-D699-3FBD-066E01BFA331}"/>
              </a:ext>
            </a:extLst>
          </p:cNvPr>
          <p:cNvSpPr>
            <a:spLocks noChangeArrowheads="1"/>
          </p:cNvSpPr>
          <p:nvPr/>
        </p:nvSpPr>
        <p:spPr bwMode="auto">
          <a:xfrm>
            <a:off x="457200" y="19812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17 – ordre public</a:t>
            </a:r>
          </a:p>
        </p:txBody>
      </p:sp>
      <p:pic>
        <p:nvPicPr>
          <p:cNvPr id="64518" name="Picture 6" descr="IMAGE002">
            <a:extLst>
              <a:ext uri="{FF2B5EF4-FFF2-40B4-BE49-F238E27FC236}">
                <a16:creationId xmlns:a16="http://schemas.microsoft.com/office/drawing/2014/main" id="{6C7C339A-5D7A-35DF-0C09-6D4C98D8F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7" descr="D:\secourisme\P. et A\Chaîne secours\gendarmerie.TIF">
            <a:extLst>
              <a:ext uri="{FF2B5EF4-FFF2-40B4-BE49-F238E27FC236}">
                <a16:creationId xmlns:a16="http://schemas.microsoft.com/office/drawing/2014/main" id="{9E5F889A-40EF-7CDC-C0D9-CB1138E1D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191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112647"/>
                                        </p:tgtEl>
                                        <p:attrNameLst>
                                          <p:attrName>style.visibility</p:attrName>
                                        </p:attrNameLst>
                                      </p:cBhvr>
                                      <p:to>
                                        <p:strVal val="visible"/>
                                      </p:to>
                                    </p:set>
                                    <p:animEffect transition="in" filter="dissolve">
                                      <p:cBhvr>
                                        <p:cTn id="7"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8">
            <a:extLst>
              <a:ext uri="{FF2B5EF4-FFF2-40B4-BE49-F238E27FC236}">
                <a16:creationId xmlns:a16="http://schemas.microsoft.com/office/drawing/2014/main" id="{EF9CFAB3-FE01-C7DE-0626-205193D50F9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65539" name="Espace réservé du numéro de diapositive 4">
            <a:extLst>
              <a:ext uri="{FF2B5EF4-FFF2-40B4-BE49-F238E27FC236}">
                <a16:creationId xmlns:a16="http://schemas.microsoft.com/office/drawing/2014/main" id="{436B7957-DA8F-2DD4-F622-D17A68AAA6B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10AEA18-C53E-4FA2-A7DB-5F5D95F1CD6B}" type="slidenum">
              <a:rPr lang="fr-FR" altLang="fr-FR" sz="2000">
                <a:solidFill>
                  <a:srgbClr val="984807"/>
                </a:solidFill>
              </a:rPr>
              <a:pPr algn="r" eaLnBrk="1" hangingPunct="1">
                <a:spcBef>
                  <a:spcPct val="0"/>
                </a:spcBef>
                <a:buFontTx/>
                <a:buNone/>
              </a:pPr>
              <a:t>62</a:t>
            </a:fld>
            <a:endParaRPr lang="fr-FR" altLang="fr-FR" sz="2000">
              <a:solidFill>
                <a:srgbClr val="984807"/>
              </a:solidFill>
            </a:endParaRPr>
          </a:p>
        </p:txBody>
      </p:sp>
      <p:sp>
        <p:nvSpPr>
          <p:cNvPr id="65540" name="Rectangle 1">
            <a:extLst>
              <a:ext uri="{FF2B5EF4-FFF2-40B4-BE49-F238E27FC236}">
                <a16:creationId xmlns:a16="http://schemas.microsoft.com/office/drawing/2014/main" id="{84FF648A-8DF0-5053-58A2-118E5738DC4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5541" name="Rectangle 1">
            <a:extLst>
              <a:ext uri="{FF2B5EF4-FFF2-40B4-BE49-F238E27FC236}">
                <a16:creationId xmlns:a16="http://schemas.microsoft.com/office/drawing/2014/main" id="{3407C1FD-25FD-ACAA-81A3-BD7DB1D9BD06}"/>
              </a:ext>
            </a:extLst>
          </p:cNvPr>
          <p:cNvSpPr>
            <a:spLocks noChangeArrowheads="1"/>
          </p:cNvSpPr>
          <p:nvPr/>
        </p:nvSpPr>
        <p:spPr bwMode="auto">
          <a:xfrm>
            <a:off x="457200" y="19812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112 – numéro d'appel européen des secours </a:t>
            </a:r>
          </a:p>
        </p:txBody>
      </p:sp>
      <p:pic>
        <p:nvPicPr>
          <p:cNvPr id="65542" name="Picture 6" descr="112europe60">
            <a:extLst>
              <a:ext uri="{FF2B5EF4-FFF2-40B4-BE49-F238E27FC236}">
                <a16:creationId xmlns:a16="http://schemas.microsoft.com/office/drawing/2014/main" id="{A6C74D8D-5D58-FAD3-78BC-6AFBD01E347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19400"/>
            <a:ext cx="2667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8">
            <a:extLst>
              <a:ext uri="{FF2B5EF4-FFF2-40B4-BE49-F238E27FC236}">
                <a16:creationId xmlns:a16="http://schemas.microsoft.com/office/drawing/2014/main" id="{A7FA2D67-3DA5-08A4-C00E-31E6E513A28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66563" name="Espace réservé du numéro de diapositive 4">
            <a:extLst>
              <a:ext uri="{FF2B5EF4-FFF2-40B4-BE49-F238E27FC236}">
                <a16:creationId xmlns:a16="http://schemas.microsoft.com/office/drawing/2014/main" id="{90665A96-0D08-2F3C-6865-CB76ED6E3E7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8396F75-1EFC-453F-950C-5BE4D0033CD4}" type="slidenum">
              <a:rPr lang="fr-FR" altLang="fr-FR" sz="2000">
                <a:solidFill>
                  <a:srgbClr val="984807"/>
                </a:solidFill>
              </a:rPr>
              <a:pPr algn="r" eaLnBrk="1" hangingPunct="1">
                <a:spcBef>
                  <a:spcPct val="0"/>
                </a:spcBef>
                <a:buFontTx/>
                <a:buNone/>
              </a:pPr>
              <a:t>63</a:t>
            </a:fld>
            <a:endParaRPr lang="fr-FR" altLang="fr-FR" sz="2000">
              <a:solidFill>
                <a:srgbClr val="984807"/>
              </a:solidFill>
            </a:endParaRPr>
          </a:p>
        </p:txBody>
      </p:sp>
      <p:sp>
        <p:nvSpPr>
          <p:cNvPr id="66564" name="Rectangle 1">
            <a:extLst>
              <a:ext uri="{FF2B5EF4-FFF2-40B4-BE49-F238E27FC236}">
                <a16:creationId xmlns:a16="http://schemas.microsoft.com/office/drawing/2014/main" id="{BE787EBC-10E7-E42C-1EA7-A5DA54DC7CEE}"/>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6565" name="Rectangle 1">
            <a:extLst>
              <a:ext uri="{FF2B5EF4-FFF2-40B4-BE49-F238E27FC236}">
                <a16:creationId xmlns:a16="http://schemas.microsoft.com/office/drawing/2014/main" id="{B0D6618D-F676-FF5D-D1C4-A96733511B31}"/>
              </a:ext>
            </a:extLst>
          </p:cNvPr>
          <p:cNvSpPr>
            <a:spLocks noChangeArrowheads="1"/>
          </p:cNvSpPr>
          <p:nvPr/>
        </p:nvSpPr>
        <p:spPr bwMode="auto">
          <a:xfrm>
            <a:off x="457200" y="1981200"/>
            <a:ext cx="81899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114 – numéro d'urgence pour les personnes ayant du mal à entendre ou à parler (SMS, et/ou Fax).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Utilisable en cas d’attaque terroriste </a:t>
            </a:r>
          </a:p>
        </p:txBody>
      </p:sp>
      <p:pic>
        <p:nvPicPr>
          <p:cNvPr id="25614" name="Picture 14" descr="E:\CLIPART\PEOPLE\CARTMEN\CMEN161.WMF">
            <a:extLst>
              <a:ext uri="{FF2B5EF4-FFF2-40B4-BE49-F238E27FC236}">
                <a16:creationId xmlns:a16="http://schemas.microsoft.com/office/drawing/2014/main" id="{6C3DB077-D0EE-8100-8908-696C010C9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382963"/>
            <a:ext cx="2016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5614"/>
                                        </p:tgtEl>
                                        <p:attrNameLst>
                                          <p:attrName>style.visibility</p:attrName>
                                        </p:attrNameLst>
                                      </p:cBhvr>
                                      <p:to>
                                        <p:strVal val="visible"/>
                                      </p:to>
                                    </p:set>
                                    <p:anim calcmode="lin" valueType="num">
                                      <p:cBhvr additive="base">
                                        <p:cTn id="7" dur="500" fill="hold"/>
                                        <p:tgtEl>
                                          <p:spTgt spid="25614"/>
                                        </p:tgtEl>
                                        <p:attrNameLst>
                                          <p:attrName>ppt_x</p:attrName>
                                        </p:attrNameLst>
                                      </p:cBhvr>
                                      <p:tavLst>
                                        <p:tav tm="0">
                                          <p:val>
                                            <p:strVal val="0-#ppt_w/2"/>
                                          </p:val>
                                        </p:tav>
                                        <p:tav tm="100000">
                                          <p:val>
                                            <p:strVal val="#ppt_x"/>
                                          </p:val>
                                        </p:tav>
                                      </p:tavLst>
                                    </p:anim>
                                    <p:anim calcmode="lin" valueType="num">
                                      <p:cBhvr additive="base">
                                        <p:cTn id="8" dur="500" fill="hold"/>
                                        <p:tgtEl>
                                          <p:spTgt spid="256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8">
            <a:extLst>
              <a:ext uri="{FF2B5EF4-FFF2-40B4-BE49-F238E27FC236}">
                <a16:creationId xmlns:a16="http://schemas.microsoft.com/office/drawing/2014/main" id="{9CB81D39-2B1F-E3B7-EBF5-96327E093AF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67587" name="Espace réservé du numéro de diapositive 4">
            <a:extLst>
              <a:ext uri="{FF2B5EF4-FFF2-40B4-BE49-F238E27FC236}">
                <a16:creationId xmlns:a16="http://schemas.microsoft.com/office/drawing/2014/main" id="{9E070455-E999-9ED5-15D6-17F285FF1D8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A85291E-27FF-48DC-A604-89DA3642D955}" type="slidenum">
              <a:rPr lang="fr-FR" altLang="fr-FR" sz="2000">
                <a:solidFill>
                  <a:srgbClr val="984807"/>
                </a:solidFill>
              </a:rPr>
              <a:pPr algn="r" eaLnBrk="1" hangingPunct="1">
                <a:spcBef>
                  <a:spcPct val="0"/>
                </a:spcBef>
                <a:buFontTx/>
                <a:buNone/>
              </a:pPr>
              <a:t>64</a:t>
            </a:fld>
            <a:endParaRPr lang="fr-FR" altLang="fr-FR" sz="2000">
              <a:solidFill>
                <a:srgbClr val="984807"/>
              </a:solidFill>
            </a:endParaRPr>
          </a:p>
        </p:txBody>
      </p:sp>
      <p:sp>
        <p:nvSpPr>
          <p:cNvPr id="67588" name="Rectangle 1">
            <a:extLst>
              <a:ext uri="{FF2B5EF4-FFF2-40B4-BE49-F238E27FC236}">
                <a16:creationId xmlns:a16="http://schemas.microsoft.com/office/drawing/2014/main" id="{494D8372-8083-9701-B4F1-3C2C820BD52D}"/>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589" name="Rectangle 1">
            <a:extLst>
              <a:ext uri="{FF2B5EF4-FFF2-40B4-BE49-F238E27FC236}">
                <a16:creationId xmlns:a16="http://schemas.microsoft.com/office/drawing/2014/main" id="{1BB83D15-BE83-928F-8F93-AA65BE6DD86B}"/>
              </a:ext>
            </a:extLst>
          </p:cNvPr>
          <p:cNvSpPr>
            <a:spLocks noChangeArrowheads="1"/>
          </p:cNvSpPr>
          <p:nvPr/>
        </p:nvSpPr>
        <p:spPr bwMode="auto">
          <a:xfrm>
            <a:off x="457200" y="19812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196 – numéro pour les urgences en mer.</a:t>
            </a:r>
          </a:p>
        </p:txBody>
      </p:sp>
      <p:graphicFrame>
        <p:nvGraphicFramePr>
          <p:cNvPr id="67590" name="Object 8">
            <a:extLst>
              <a:ext uri="{FF2B5EF4-FFF2-40B4-BE49-F238E27FC236}">
                <a16:creationId xmlns:a16="http://schemas.microsoft.com/office/drawing/2014/main" id="{6801E747-4EAF-ABFD-8F65-AEA8C4355835}"/>
              </a:ext>
            </a:extLst>
          </p:cNvPr>
          <p:cNvGraphicFramePr>
            <a:graphicFrameLocks noChangeAspect="1"/>
          </p:cNvGraphicFramePr>
          <p:nvPr/>
        </p:nvGraphicFramePr>
        <p:xfrm>
          <a:off x="1752600" y="2819400"/>
          <a:ext cx="5181600" cy="2630488"/>
        </p:xfrm>
        <a:graphic>
          <a:graphicData uri="http://schemas.openxmlformats.org/presentationml/2006/ole">
            <mc:AlternateContent xmlns:mc="http://schemas.openxmlformats.org/markup-compatibility/2006">
              <mc:Choice xmlns:v="urn:schemas-microsoft-com:vml" Requires="v">
                <p:oleObj name="CorelDRAW" r:id="rId2" imgW="4610100" imgH="2333625" progId="CorelDraw.Graphic.9">
                  <p:embed/>
                </p:oleObj>
              </mc:Choice>
              <mc:Fallback>
                <p:oleObj name="CorelDRAW" r:id="rId2" imgW="4610100" imgH="2333625" progId="CorelDraw.Graphic.9">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19400"/>
                        <a:ext cx="51816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8">
            <a:extLst>
              <a:ext uri="{FF2B5EF4-FFF2-40B4-BE49-F238E27FC236}">
                <a16:creationId xmlns:a16="http://schemas.microsoft.com/office/drawing/2014/main" id="{B986BE62-F00D-EE2D-17CB-51D9D7710F9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68611" name="Espace réservé du numéro de diapositive 4">
            <a:extLst>
              <a:ext uri="{FF2B5EF4-FFF2-40B4-BE49-F238E27FC236}">
                <a16:creationId xmlns:a16="http://schemas.microsoft.com/office/drawing/2014/main" id="{1CB0AB2C-40BE-3C28-3814-CF948E30EA8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4053DB4-C088-4826-AA11-90CC17B16D60}" type="slidenum">
              <a:rPr lang="fr-FR" altLang="fr-FR" sz="2000">
                <a:solidFill>
                  <a:srgbClr val="984807"/>
                </a:solidFill>
              </a:rPr>
              <a:pPr algn="r" eaLnBrk="1" hangingPunct="1">
                <a:spcBef>
                  <a:spcPct val="0"/>
                </a:spcBef>
                <a:buFontTx/>
                <a:buNone/>
              </a:pPr>
              <a:t>65</a:t>
            </a:fld>
            <a:endParaRPr lang="fr-FR" altLang="fr-FR" sz="2000">
              <a:solidFill>
                <a:srgbClr val="984807"/>
              </a:solidFill>
            </a:endParaRPr>
          </a:p>
        </p:txBody>
      </p:sp>
      <p:sp>
        <p:nvSpPr>
          <p:cNvPr id="68612" name="Rectangle 1">
            <a:extLst>
              <a:ext uri="{FF2B5EF4-FFF2-40B4-BE49-F238E27FC236}">
                <a16:creationId xmlns:a16="http://schemas.microsoft.com/office/drawing/2014/main" id="{F8C2C3D3-7982-A49E-684D-82BED18AD70E}"/>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8613" name="Rectangle 1">
            <a:extLst>
              <a:ext uri="{FF2B5EF4-FFF2-40B4-BE49-F238E27FC236}">
                <a16:creationId xmlns:a16="http://schemas.microsoft.com/office/drawing/2014/main" id="{C61C8CFD-D12A-3741-6653-59A0FB24685E}"/>
              </a:ext>
            </a:extLst>
          </p:cNvPr>
          <p:cNvSpPr>
            <a:spLocks noChangeArrowheads="1"/>
          </p:cNvSpPr>
          <p:nvPr/>
        </p:nvSpPr>
        <p:spPr bwMode="auto">
          <a:xfrm>
            <a:off x="457200" y="19812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191 – numéro pour les urgences aéronautique.  </a:t>
            </a:r>
          </a:p>
        </p:txBody>
      </p:sp>
      <p:pic>
        <p:nvPicPr>
          <p:cNvPr id="68614" name="Image 25" descr="AIRC024">
            <a:extLst>
              <a:ext uri="{FF2B5EF4-FFF2-40B4-BE49-F238E27FC236}">
                <a16:creationId xmlns:a16="http://schemas.microsoft.com/office/drawing/2014/main" id="{F09AF3B1-77BC-32E7-D46C-61B8527C2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71800"/>
            <a:ext cx="54864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8">
            <a:extLst>
              <a:ext uri="{FF2B5EF4-FFF2-40B4-BE49-F238E27FC236}">
                <a16:creationId xmlns:a16="http://schemas.microsoft.com/office/drawing/2014/main" id="{935FCAB3-EAD8-17AD-C791-F5504E2D6EA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69635" name="Espace réservé du numéro de diapositive 4">
            <a:extLst>
              <a:ext uri="{FF2B5EF4-FFF2-40B4-BE49-F238E27FC236}">
                <a16:creationId xmlns:a16="http://schemas.microsoft.com/office/drawing/2014/main" id="{3DFA822F-DAAF-4AB5-5488-10E7E04E9D4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441427B-C0DC-4959-94FA-3E06C55358E7}" type="slidenum">
              <a:rPr lang="fr-FR" altLang="fr-FR" sz="2000">
                <a:solidFill>
                  <a:srgbClr val="984807"/>
                </a:solidFill>
              </a:rPr>
              <a:pPr algn="r" eaLnBrk="1" hangingPunct="1">
                <a:spcBef>
                  <a:spcPct val="0"/>
                </a:spcBef>
                <a:buFontTx/>
                <a:buNone/>
              </a:pPr>
              <a:t>66</a:t>
            </a:fld>
            <a:endParaRPr lang="fr-FR" altLang="fr-FR" sz="2000">
              <a:solidFill>
                <a:srgbClr val="984807"/>
              </a:solidFill>
            </a:endParaRPr>
          </a:p>
        </p:txBody>
      </p:sp>
      <p:sp>
        <p:nvSpPr>
          <p:cNvPr id="69636" name="Rectangle 1">
            <a:extLst>
              <a:ext uri="{FF2B5EF4-FFF2-40B4-BE49-F238E27FC236}">
                <a16:creationId xmlns:a16="http://schemas.microsoft.com/office/drawing/2014/main" id="{69D0E606-016D-9975-733C-41299B8103A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Traitement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9637" name="Rectangle 1">
            <a:extLst>
              <a:ext uri="{FF2B5EF4-FFF2-40B4-BE49-F238E27FC236}">
                <a16:creationId xmlns:a16="http://schemas.microsoft.com/office/drawing/2014/main" id="{18B125C3-C427-03B3-AE96-0929EA11D27C}"/>
              </a:ext>
            </a:extLst>
          </p:cNvPr>
          <p:cNvSpPr>
            <a:spLocks noChangeArrowheads="1"/>
          </p:cNvSpPr>
          <p:nvPr/>
        </p:nvSpPr>
        <p:spPr bwMode="auto">
          <a:xfrm>
            <a:off x="476250" y="2492375"/>
            <a:ext cx="81899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Effectué par les opérateurs du CTA-CODIS.</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En fonction de la nature et de la gravité de l’intervention, le traitement de l’intervention sera différent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8">
            <a:extLst>
              <a:ext uri="{FF2B5EF4-FFF2-40B4-BE49-F238E27FC236}">
                <a16:creationId xmlns:a16="http://schemas.microsoft.com/office/drawing/2014/main" id="{6D54E913-B36A-2ECB-6F94-46C851CAF13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0659" name="Espace réservé du numéro de diapositive 4">
            <a:extLst>
              <a:ext uri="{FF2B5EF4-FFF2-40B4-BE49-F238E27FC236}">
                <a16:creationId xmlns:a16="http://schemas.microsoft.com/office/drawing/2014/main" id="{A1604BB9-65F1-1A5D-A372-4D1DA97CDEC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C7B6D60-6C8F-469A-91BF-0E8CDBFEED98}" type="slidenum">
              <a:rPr lang="fr-FR" altLang="fr-FR" sz="2000">
                <a:solidFill>
                  <a:srgbClr val="984807"/>
                </a:solidFill>
              </a:rPr>
              <a:pPr algn="r" eaLnBrk="1" hangingPunct="1">
                <a:spcBef>
                  <a:spcPct val="0"/>
                </a:spcBef>
                <a:buFontTx/>
                <a:buNone/>
              </a:pPr>
              <a:t>67</a:t>
            </a:fld>
            <a:endParaRPr lang="fr-FR" altLang="fr-FR" sz="2000">
              <a:solidFill>
                <a:srgbClr val="984807"/>
              </a:solidFill>
            </a:endParaRPr>
          </a:p>
        </p:txBody>
      </p:sp>
      <p:sp>
        <p:nvSpPr>
          <p:cNvPr id="70660" name="Rectangle 1">
            <a:extLst>
              <a:ext uri="{FF2B5EF4-FFF2-40B4-BE49-F238E27FC236}">
                <a16:creationId xmlns:a16="http://schemas.microsoft.com/office/drawing/2014/main" id="{EC2911EF-1D0B-401F-909D-2E94E3BD15F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Traitement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0661" name="Picture 6" descr="E:\JSP SDMIS\Dématérialisation\A mettre sous spiral\SC C1_ SP et son environnement opérationnel et institutionnel V2_Page_11.jpg">
            <a:extLst>
              <a:ext uri="{FF2B5EF4-FFF2-40B4-BE49-F238E27FC236}">
                <a16:creationId xmlns:a16="http://schemas.microsoft.com/office/drawing/2014/main" id="{71FF9CBB-CA81-2523-AC80-AD4289E9E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35" t="42793" r="46118" b="46336"/>
          <a:stretch>
            <a:fillRect/>
          </a:stretch>
        </p:blipFill>
        <p:spPr bwMode="auto">
          <a:xfrm>
            <a:off x="885825" y="2155825"/>
            <a:ext cx="69342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8">
            <a:extLst>
              <a:ext uri="{FF2B5EF4-FFF2-40B4-BE49-F238E27FC236}">
                <a16:creationId xmlns:a16="http://schemas.microsoft.com/office/drawing/2014/main" id="{F3FFB449-9134-B8A5-9C7A-1102BF9D79E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1683" name="Espace réservé du numéro de diapositive 4">
            <a:extLst>
              <a:ext uri="{FF2B5EF4-FFF2-40B4-BE49-F238E27FC236}">
                <a16:creationId xmlns:a16="http://schemas.microsoft.com/office/drawing/2014/main" id="{5F8D119D-7675-F196-C15F-C9A3308B9BA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F1AF092-A41D-467B-894A-DB06DC02094D}" type="slidenum">
              <a:rPr lang="fr-FR" altLang="fr-FR" sz="2000">
                <a:solidFill>
                  <a:srgbClr val="984807"/>
                </a:solidFill>
              </a:rPr>
              <a:pPr algn="r" eaLnBrk="1" hangingPunct="1">
                <a:spcBef>
                  <a:spcPct val="0"/>
                </a:spcBef>
                <a:buFontTx/>
                <a:buNone/>
              </a:pPr>
              <a:t>68</a:t>
            </a:fld>
            <a:endParaRPr lang="fr-FR" altLang="fr-FR" sz="2000">
              <a:solidFill>
                <a:srgbClr val="984807"/>
              </a:solidFill>
            </a:endParaRPr>
          </a:p>
        </p:txBody>
      </p:sp>
      <p:sp>
        <p:nvSpPr>
          <p:cNvPr id="71684" name="Rectangle 1">
            <a:extLst>
              <a:ext uri="{FF2B5EF4-FFF2-40B4-BE49-F238E27FC236}">
                <a16:creationId xmlns:a16="http://schemas.microsoft.com/office/drawing/2014/main" id="{52EF1E86-5865-0F89-0C03-C6A8A2751E8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Traitement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685" name="Picture 5" descr="E:\JSP SDMIS\Dématérialisation\A mettre sous spiral\SC C1_ SP et son environnement opérationnel et institutionnel V2_Page_11.jpg">
            <a:extLst>
              <a:ext uri="{FF2B5EF4-FFF2-40B4-BE49-F238E27FC236}">
                <a16:creationId xmlns:a16="http://schemas.microsoft.com/office/drawing/2014/main" id="{4F264FA4-68FD-9FC3-7440-127B57F50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15" t="53152" r="29538" b="33557"/>
          <a:stretch>
            <a:fillRect/>
          </a:stretch>
        </p:blipFill>
        <p:spPr bwMode="auto">
          <a:xfrm>
            <a:off x="463550" y="2060575"/>
            <a:ext cx="7435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8">
            <a:extLst>
              <a:ext uri="{FF2B5EF4-FFF2-40B4-BE49-F238E27FC236}">
                <a16:creationId xmlns:a16="http://schemas.microsoft.com/office/drawing/2014/main" id="{A75CBF9F-BCDA-6BDF-AF13-D123E84708B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2707" name="Espace réservé du numéro de diapositive 4">
            <a:extLst>
              <a:ext uri="{FF2B5EF4-FFF2-40B4-BE49-F238E27FC236}">
                <a16:creationId xmlns:a16="http://schemas.microsoft.com/office/drawing/2014/main" id="{EC34EC63-8705-9789-78B7-A717DAB67B8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A987BB6-C2CF-4510-82EC-7E923460C512}" type="slidenum">
              <a:rPr lang="fr-FR" altLang="fr-FR" sz="2000">
                <a:solidFill>
                  <a:srgbClr val="984807"/>
                </a:solidFill>
              </a:rPr>
              <a:pPr algn="r" eaLnBrk="1" hangingPunct="1">
                <a:spcBef>
                  <a:spcPct val="0"/>
                </a:spcBef>
                <a:buFontTx/>
                <a:buNone/>
              </a:pPr>
              <a:t>69</a:t>
            </a:fld>
            <a:endParaRPr lang="fr-FR" altLang="fr-FR" sz="2000">
              <a:solidFill>
                <a:srgbClr val="984807"/>
              </a:solidFill>
            </a:endParaRPr>
          </a:p>
        </p:txBody>
      </p:sp>
      <p:sp>
        <p:nvSpPr>
          <p:cNvPr id="72708" name="Rectangle 1">
            <a:extLst>
              <a:ext uri="{FF2B5EF4-FFF2-40B4-BE49-F238E27FC236}">
                <a16:creationId xmlns:a16="http://schemas.microsoft.com/office/drawing/2014/main" id="{7E85641C-EC51-1803-62E2-0682A297BBC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Traitement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2709" name="Picture 5" descr="E:\JSP SDMIS\Dématérialisation\A mettre sous spiral\SC C1_ SP et son environnement opérationnel et institutionnel V2_Page_11.jpg">
            <a:extLst>
              <a:ext uri="{FF2B5EF4-FFF2-40B4-BE49-F238E27FC236}">
                <a16:creationId xmlns:a16="http://schemas.microsoft.com/office/drawing/2014/main" id="{12B1A64D-F5C5-EF98-6850-9BDED9F62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35" t="66022" r="20287" b="22157"/>
          <a:stretch>
            <a:fillRect/>
          </a:stretch>
        </p:blipFill>
        <p:spPr bwMode="auto">
          <a:xfrm>
            <a:off x="611188" y="2205038"/>
            <a:ext cx="80645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15A37090-DF17-E138-BFE4-7536C33F0E0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Introduction </a:t>
            </a:r>
          </a:p>
        </p:txBody>
      </p:sp>
      <p:sp>
        <p:nvSpPr>
          <p:cNvPr id="9219" name="Espace réservé du numéro de diapositive 4">
            <a:extLst>
              <a:ext uri="{FF2B5EF4-FFF2-40B4-BE49-F238E27FC236}">
                <a16:creationId xmlns:a16="http://schemas.microsoft.com/office/drawing/2014/main" id="{4339E7E4-C775-1D58-3BCC-F418F1F2AEE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2B6EC65-087F-404C-BD2F-75D06414D836}" type="slidenum">
              <a:rPr lang="fr-FR" altLang="fr-FR" sz="2000" smtClean="0">
                <a:solidFill>
                  <a:srgbClr val="984807"/>
                </a:solidFill>
              </a:rPr>
              <a:pPr>
                <a:spcBef>
                  <a:spcPct val="0"/>
                </a:spcBef>
                <a:buFontTx/>
                <a:buNone/>
              </a:pPr>
              <a:t>7</a:t>
            </a:fld>
            <a:endParaRPr lang="fr-FR" altLang="fr-FR" sz="2000">
              <a:solidFill>
                <a:srgbClr val="984807"/>
              </a:solidFill>
            </a:endParaRPr>
          </a:p>
        </p:txBody>
      </p:sp>
      <p:sp>
        <p:nvSpPr>
          <p:cNvPr id="9220" name="Rectangle 1">
            <a:extLst>
              <a:ext uri="{FF2B5EF4-FFF2-40B4-BE49-F238E27FC236}">
                <a16:creationId xmlns:a16="http://schemas.microsoft.com/office/drawing/2014/main" id="{9468ED8D-2489-AA62-BBEC-7367ED386516}"/>
              </a:ext>
            </a:extLst>
          </p:cNvPr>
          <p:cNvSpPr>
            <a:spLocks noChangeArrowheads="1"/>
          </p:cNvSpPr>
          <p:nvPr/>
        </p:nvSpPr>
        <p:spPr bwMode="auto">
          <a:xfrm>
            <a:off x="395288" y="1905000"/>
            <a:ext cx="81899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a:spcBef>
                <a:spcPct val="20000"/>
              </a:spcBef>
              <a:buFont typeface="Arial" panose="020B0604020202020204" pitchFamily="34" charset="0"/>
              <a:buChar char="»"/>
              <a:defRPr sz="2000">
                <a:solidFill>
                  <a:schemeClr val="tx1"/>
                </a:solidFill>
                <a:latin typeface="Myriad Pro" panose="020B0503030403020204" pitchFamily="34" charset="0"/>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Rappelons aussi l'éthique qui se résume en 3 mots :</a:t>
            </a:r>
            <a:b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fr-FR" altLang="fr-FR" sz="2400">
              <a:latin typeface="Comic Sans MS" panose="030F0702030302020204" pitchFamily="66" charset="0"/>
              <a:ea typeface="Calibri" panose="020F0502020204030204" pitchFamily="34" charset="0"/>
              <a:cs typeface="Times New Roman" panose="02020603050405020304" pitchFamily="18" charset="0"/>
            </a:endParaRPr>
          </a:p>
          <a:p>
            <a:pPr lvl="4" algn="just">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Altruisme, </a:t>
            </a:r>
          </a:p>
          <a:p>
            <a:pPr lvl="4" algn="just">
              <a:spcBef>
                <a:spcPct val="0"/>
              </a:spcBef>
              <a:buFontTx/>
              <a:buChar char="•"/>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4" algn="just">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Discrétion, </a:t>
            </a:r>
          </a:p>
          <a:p>
            <a:pPr lvl="4" algn="just">
              <a:spcBef>
                <a:spcPct val="0"/>
              </a:spcBef>
              <a:buFontTx/>
              <a:buChar char="•"/>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4" algn="just">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Efficience.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8">
            <a:extLst>
              <a:ext uri="{FF2B5EF4-FFF2-40B4-BE49-F238E27FC236}">
                <a16:creationId xmlns:a16="http://schemas.microsoft.com/office/drawing/2014/main" id="{9C63663A-A42E-019B-7580-A5D061A7C32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3731" name="Espace réservé du numéro de diapositive 4">
            <a:extLst>
              <a:ext uri="{FF2B5EF4-FFF2-40B4-BE49-F238E27FC236}">
                <a16:creationId xmlns:a16="http://schemas.microsoft.com/office/drawing/2014/main" id="{BF706203-8927-91AF-980A-92005DC7AEB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E0A19EF-0E12-438E-AABC-053AB0BC3F1F}" type="slidenum">
              <a:rPr lang="fr-FR" altLang="fr-FR" sz="2000">
                <a:solidFill>
                  <a:srgbClr val="984807"/>
                </a:solidFill>
              </a:rPr>
              <a:pPr algn="r" eaLnBrk="1" hangingPunct="1">
                <a:spcBef>
                  <a:spcPct val="0"/>
                </a:spcBef>
                <a:buFontTx/>
                <a:buNone/>
              </a:pPr>
              <a:t>70</a:t>
            </a:fld>
            <a:endParaRPr lang="fr-FR" altLang="fr-FR" sz="2000">
              <a:solidFill>
                <a:srgbClr val="984807"/>
              </a:solidFill>
            </a:endParaRPr>
          </a:p>
        </p:txBody>
      </p:sp>
      <p:sp>
        <p:nvSpPr>
          <p:cNvPr id="73732" name="Rectangle 1">
            <a:extLst>
              <a:ext uri="{FF2B5EF4-FFF2-40B4-BE49-F238E27FC236}">
                <a16:creationId xmlns:a16="http://schemas.microsoft.com/office/drawing/2014/main" id="{6E06FA20-7E2E-C44F-5538-CCAB0901AAF4}"/>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Traitement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73733" name="Rectangle 2">
            <a:extLst>
              <a:ext uri="{FF2B5EF4-FFF2-40B4-BE49-F238E27FC236}">
                <a16:creationId xmlns:a16="http://schemas.microsoft.com/office/drawing/2014/main" id="{3FA05797-430B-D986-7119-87D6BF40C9E5}"/>
              </a:ext>
            </a:extLst>
          </p:cNvPr>
          <p:cNvSpPr>
            <a:spLocks noChangeArrowheads="1"/>
          </p:cNvSpPr>
          <p:nvPr/>
        </p:nvSpPr>
        <p:spPr bwMode="auto">
          <a:xfrm>
            <a:off x="676275" y="2074863"/>
            <a:ext cx="77914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tabLst>
                <a:tab pos="5889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5889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5889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5889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5889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5889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5889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5889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588963" algn="l"/>
              </a:tabLst>
              <a:defRPr sz="2000">
                <a:solidFill>
                  <a:schemeClr val="tx1"/>
                </a:solidFill>
                <a:latin typeface="Myriad Pro" panose="020B0503030403020204" pitchFamily="34" charset="0"/>
              </a:defRPr>
            </a:lvl9pPr>
          </a:lstStyle>
          <a:p>
            <a:pPr>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Feu de bâtiment ou de structure aggravé avec sommeil :</a:t>
            </a:r>
          </a:p>
          <a:p>
            <a:pPr>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3734" name="Image 1">
            <a:extLst>
              <a:ext uri="{FF2B5EF4-FFF2-40B4-BE49-F238E27FC236}">
                <a16:creationId xmlns:a16="http://schemas.microsoft.com/office/drawing/2014/main" id="{580D6847-BE4B-D39C-09BC-45D8C253E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075" y="4921250"/>
            <a:ext cx="19764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Rectangle 5">
            <a:extLst>
              <a:ext uri="{FF2B5EF4-FFF2-40B4-BE49-F238E27FC236}">
                <a16:creationId xmlns:a16="http://schemas.microsoft.com/office/drawing/2014/main" id="{CB24D176-E1EA-4BD2-7657-2E0242C9D06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73736" name="Rectangle 6">
            <a:extLst>
              <a:ext uri="{FF2B5EF4-FFF2-40B4-BE49-F238E27FC236}">
                <a16:creationId xmlns:a16="http://schemas.microsoft.com/office/drawing/2014/main" id="{136AB7FE-1D82-BB46-F92C-C3F7FABDD644}"/>
              </a:ext>
            </a:extLst>
          </p:cNvPr>
          <p:cNvSpPr>
            <a:spLocks noChangeArrowheads="1"/>
          </p:cNvSpPr>
          <p:nvPr/>
        </p:nvSpPr>
        <p:spPr bwMode="auto">
          <a:xfrm>
            <a:off x="2195513" y="2757488"/>
            <a:ext cx="447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2 FPT – 1 EPS – 1 CDG – VIDP + LCPS</a:t>
            </a:r>
            <a:endParaRPr lang="fr-FR" altLang="fr-FR">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3737" name="Picture 5" descr="E:\JSP SDMIS\Dématérialisation\A mettre sous spiral\SC C1_ SP et son environnement opérationnel et institutionnel V2_Page_11.jpg">
            <a:extLst>
              <a:ext uri="{FF2B5EF4-FFF2-40B4-BE49-F238E27FC236}">
                <a16:creationId xmlns:a16="http://schemas.microsoft.com/office/drawing/2014/main" id="{7EE44637-D8EB-C745-4F57-291A51FE9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64" t="73074" r="22484" b="22157"/>
          <a:stretch>
            <a:fillRect/>
          </a:stretch>
        </p:blipFill>
        <p:spPr bwMode="auto">
          <a:xfrm>
            <a:off x="581025" y="3700463"/>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8">
            <a:extLst>
              <a:ext uri="{FF2B5EF4-FFF2-40B4-BE49-F238E27FC236}">
                <a16:creationId xmlns:a16="http://schemas.microsoft.com/office/drawing/2014/main" id="{D12FF659-502A-6A17-848A-C1177BDE84C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4755" name="Espace réservé du numéro de diapositive 4">
            <a:extLst>
              <a:ext uri="{FF2B5EF4-FFF2-40B4-BE49-F238E27FC236}">
                <a16:creationId xmlns:a16="http://schemas.microsoft.com/office/drawing/2014/main" id="{D07E30FF-1B5E-76F1-30FC-587F861472A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13411BF-CB10-49E2-B572-74590E7E8BED}" type="slidenum">
              <a:rPr lang="fr-FR" altLang="fr-FR" sz="2000">
                <a:solidFill>
                  <a:srgbClr val="984807"/>
                </a:solidFill>
              </a:rPr>
              <a:pPr algn="r" eaLnBrk="1" hangingPunct="1">
                <a:spcBef>
                  <a:spcPct val="0"/>
                </a:spcBef>
                <a:buFontTx/>
                <a:buNone/>
              </a:pPr>
              <a:t>71</a:t>
            </a:fld>
            <a:endParaRPr lang="fr-FR" altLang="fr-FR" sz="2000">
              <a:solidFill>
                <a:srgbClr val="984807"/>
              </a:solidFill>
            </a:endParaRPr>
          </a:p>
        </p:txBody>
      </p:sp>
      <p:sp>
        <p:nvSpPr>
          <p:cNvPr id="74756" name="Rectangle 1">
            <a:extLst>
              <a:ext uri="{FF2B5EF4-FFF2-40B4-BE49-F238E27FC236}">
                <a16:creationId xmlns:a16="http://schemas.microsoft.com/office/drawing/2014/main" id="{BC068416-8779-00D6-F5FC-8E232B26AB2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Traitement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4757" name="Picture 6" descr="E:\JSP SDMIS\Dématérialisation\A mettre sous spiral\SC C1_ SP et son environnement opérationnel et institutionnel V2_Page_12.jpg">
            <a:extLst>
              <a:ext uri="{FF2B5EF4-FFF2-40B4-BE49-F238E27FC236}">
                <a16:creationId xmlns:a16="http://schemas.microsoft.com/office/drawing/2014/main" id="{F5C16F76-EB26-C35E-C0ED-E88F73DCE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62" t="12155" r="5922" b="64964"/>
          <a:stretch>
            <a:fillRect/>
          </a:stretch>
        </p:blipFill>
        <p:spPr bwMode="auto">
          <a:xfrm>
            <a:off x="357188" y="1804988"/>
            <a:ext cx="8305800"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8">
            <a:extLst>
              <a:ext uri="{FF2B5EF4-FFF2-40B4-BE49-F238E27FC236}">
                <a16:creationId xmlns:a16="http://schemas.microsoft.com/office/drawing/2014/main" id="{57808E50-9A3E-E252-0200-54193498801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5779" name="Espace réservé du numéro de diapositive 4">
            <a:extLst>
              <a:ext uri="{FF2B5EF4-FFF2-40B4-BE49-F238E27FC236}">
                <a16:creationId xmlns:a16="http://schemas.microsoft.com/office/drawing/2014/main" id="{D34B5266-AAC6-9EAA-1B32-86FF1F82CA2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02C6EA3-DDA9-4796-979C-1D114A53F0C5}" type="slidenum">
              <a:rPr lang="fr-FR" altLang="fr-FR" sz="2000">
                <a:solidFill>
                  <a:srgbClr val="984807"/>
                </a:solidFill>
              </a:rPr>
              <a:pPr algn="r" eaLnBrk="1" hangingPunct="1">
                <a:spcBef>
                  <a:spcPct val="0"/>
                </a:spcBef>
                <a:buFontTx/>
                <a:buNone/>
              </a:pPr>
              <a:t>72</a:t>
            </a:fld>
            <a:endParaRPr lang="fr-FR" altLang="fr-FR" sz="2000">
              <a:solidFill>
                <a:srgbClr val="984807"/>
              </a:solidFill>
            </a:endParaRPr>
          </a:p>
        </p:txBody>
      </p:sp>
      <p:sp>
        <p:nvSpPr>
          <p:cNvPr id="75780" name="Rectangle 1">
            <a:extLst>
              <a:ext uri="{FF2B5EF4-FFF2-40B4-BE49-F238E27FC236}">
                <a16:creationId xmlns:a16="http://schemas.microsoft.com/office/drawing/2014/main" id="{1516735F-E589-9DE4-2C9B-6882F1500D0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Traitement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5781" name="Image 2">
            <a:extLst>
              <a:ext uri="{FF2B5EF4-FFF2-40B4-BE49-F238E27FC236}">
                <a16:creationId xmlns:a16="http://schemas.microsoft.com/office/drawing/2014/main" id="{9A904943-1A4E-474A-EEE0-BBEF31121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825" t="57001" r="17712" b="22000"/>
          <a:stretch>
            <a:fillRect/>
          </a:stretch>
        </p:blipFill>
        <p:spPr bwMode="auto">
          <a:xfrm>
            <a:off x="468313" y="2406650"/>
            <a:ext cx="82677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8">
            <a:extLst>
              <a:ext uri="{FF2B5EF4-FFF2-40B4-BE49-F238E27FC236}">
                <a16:creationId xmlns:a16="http://schemas.microsoft.com/office/drawing/2014/main" id="{88555890-8691-A923-1F01-8D2E3D468C6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6803" name="Espace réservé du numéro de diapositive 4">
            <a:extLst>
              <a:ext uri="{FF2B5EF4-FFF2-40B4-BE49-F238E27FC236}">
                <a16:creationId xmlns:a16="http://schemas.microsoft.com/office/drawing/2014/main" id="{416F292B-1816-D5C7-8B2D-FAF0DFB901F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53D574B-8711-42B3-8AA1-AD5B673543DD}" type="slidenum">
              <a:rPr lang="fr-FR" altLang="fr-FR" sz="2000">
                <a:solidFill>
                  <a:srgbClr val="984807"/>
                </a:solidFill>
              </a:rPr>
              <a:pPr algn="r" eaLnBrk="1" hangingPunct="1">
                <a:spcBef>
                  <a:spcPct val="0"/>
                </a:spcBef>
                <a:buFontTx/>
                <a:buNone/>
              </a:pPr>
              <a:t>73</a:t>
            </a:fld>
            <a:endParaRPr lang="fr-FR" altLang="fr-FR" sz="2000">
              <a:solidFill>
                <a:srgbClr val="984807"/>
              </a:solidFill>
            </a:endParaRPr>
          </a:p>
        </p:txBody>
      </p:sp>
      <p:sp>
        <p:nvSpPr>
          <p:cNvPr id="76804" name="Rectangle 1">
            <a:extLst>
              <a:ext uri="{FF2B5EF4-FFF2-40B4-BE49-F238E27FC236}">
                <a16:creationId xmlns:a16="http://schemas.microsoft.com/office/drawing/2014/main" id="{FBBE3C4A-2C72-A447-DD74-556D4F50E883}"/>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Traitement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76805" name="Rectangle 1">
            <a:extLst>
              <a:ext uri="{FF2B5EF4-FFF2-40B4-BE49-F238E27FC236}">
                <a16:creationId xmlns:a16="http://schemas.microsoft.com/office/drawing/2014/main" id="{242C3830-99DB-CCDD-8867-F122FFFDD6EA}"/>
              </a:ext>
            </a:extLst>
          </p:cNvPr>
          <p:cNvSpPr>
            <a:spLocks noChangeArrowheads="1"/>
          </p:cNvSpPr>
          <p:nvPr/>
        </p:nvSpPr>
        <p:spPr bwMode="auto">
          <a:xfrm>
            <a:off x="476250" y="1905000"/>
            <a:ext cx="818991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Arial" panose="020B0604020202020204" pitchFamily="34" charset="0"/>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C.T.A. : Centre de Transmission de l'Alerte.</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Placé sous l'autorité du D.D.M.I.S., le C.T.A.. :</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Est l'échelon avancé du C.O.D.I.S.</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Réceptionne et traite l'alerte reçue par le 18 et par le 112,</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Envoi des secours,</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Est en relation avec les autres services d'urgence (interconnexion),</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Assure une veille permanente,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8">
            <a:extLst>
              <a:ext uri="{FF2B5EF4-FFF2-40B4-BE49-F238E27FC236}">
                <a16:creationId xmlns:a16="http://schemas.microsoft.com/office/drawing/2014/main" id="{593BF752-8ACB-4D49-F026-F7D7861CC34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7827" name="Espace réservé du numéro de diapositive 4">
            <a:extLst>
              <a:ext uri="{FF2B5EF4-FFF2-40B4-BE49-F238E27FC236}">
                <a16:creationId xmlns:a16="http://schemas.microsoft.com/office/drawing/2014/main" id="{E7D62881-F94E-3BFA-D9CF-A9C1C9BACA4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174F517-FA09-4395-B9A9-DF99E58405E1}" type="slidenum">
              <a:rPr lang="fr-FR" altLang="fr-FR" sz="2000">
                <a:solidFill>
                  <a:srgbClr val="984807"/>
                </a:solidFill>
              </a:rPr>
              <a:pPr algn="r" eaLnBrk="1" hangingPunct="1">
                <a:spcBef>
                  <a:spcPct val="0"/>
                </a:spcBef>
                <a:buFontTx/>
                <a:buNone/>
              </a:pPr>
              <a:t>74</a:t>
            </a:fld>
            <a:endParaRPr lang="fr-FR" altLang="fr-FR" sz="2000">
              <a:solidFill>
                <a:srgbClr val="984807"/>
              </a:solidFill>
            </a:endParaRPr>
          </a:p>
        </p:txBody>
      </p:sp>
      <p:sp>
        <p:nvSpPr>
          <p:cNvPr id="77828" name="Rectangle 1">
            <a:extLst>
              <a:ext uri="{FF2B5EF4-FFF2-40B4-BE49-F238E27FC236}">
                <a16:creationId xmlns:a16="http://schemas.microsoft.com/office/drawing/2014/main" id="{712DCA6B-46F0-FFC6-5953-2ACA865B227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Traitement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77829" name="Rectangle 1">
            <a:extLst>
              <a:ext uri="{FF2B5EF4-FFF2-40B4-BE49-F238E27FC236}">
                <a16:creationId xmlns:a16="http://schemas.microsoft.com/office/drawing/2014/main" id="{D0DC3B15-2D1B-F997-78AC-4601745A31AA}"/>
              </a:ext>
            </a:extLst>
          </p:cNvPr>
          <p:cNvSpPr>
            <a:spLocks noChangeArrowheads="1"/>
          </p:cNvSpPr>
          <p:nvPr/>
        </p:nvSpPr>
        <p:spPr bwMode="auto">
          <a:xfrm>
            <a:off x="438150" y="1890713"/>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C.O.D.I.S.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a:latin typeface="Times New Roman" panose="02020603050405020304" pitchFamily="18" charset="0"/>
                <a:ea typeface="Calibri" panose="020F0502020204030204" pitchFamily="34" charset="0"/>
                <a:cs typeface="Times New Roman" panose="02020603050405020304" pitchFamily="18" charset="0"/>
              </a:rPr>
              <a:t>Centre Opérationnel de la Direction d'Incendie et de Secours.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Ces missions sont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Coordination des opérations de secours,</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Relation avec le préfet, l’EMZ, les autorités, les organismes publics ou privés participant aux opérations de secours,</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Mise en œuvre des moyens de transmissions</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Suivi de DRAGON 69, </a:t>
            </a:r>
          </a:p>
        </p:txBody>
      </p:sp>
      <p:pic>
        <p:nvPicPr>
          <p:cNvPr id="77830" name="Picture 6" descr="I:\Images\Sapeurs-Pompiers\SC\A - institutions politiques et administratives\A4 - sécurité civile\06.jpg">
            <a:extLst>
              <a:ext uri="{FF2B5EF4-FFF2-40B4-BE49-F238E27FC236}">
                <a16:creationId xmlns:a16="http://schemas.microsoft.com/office/drawing/2014/main" id="{AB61422D-C972-DD1B-C4B7-0482785D9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4665663"/>
            <a:ext cx="22939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8">
            <a:extLst>
              <a:ext uri="{FF2B5EF4-FFF2-40B4-BE49-F238E27FC236}">
                <a16:creationId xmlns:a16="http://schemas.microsoft.com/office/drawing/2014/main" id="{A8CE859B-7670-A80C-A6EC-6404B80970A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8851" name="Espace réservé du numéro de diapositive 4">
            <a:extLst>
              <a:ext uri="{FF2B5EF4-FFF2-40B4-BE49-F238E27FC236}">
                <a16:creationId xmlns:a16="http://schemas.microsoft.com/office/drawing/2014/main" id="{83C7B750-021B-9B1B-4386-AD02A6E14B3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1AA3367-5700-4B50-9964-D6CD4989FF97}" type="slidenum">
              <a:rPr lang="fr-FR" altLang="fr-FR" sz="2000">
                <a:solidFill>
                  <a:srgbClr val="984807"/>
                </a:solidFill>
              </a:rPr>
              <a:pPr algn="r" eaLnBrk="1" hangingPunct="1">
                <a:spcBef>
                  <a:spcPct val="0"/>
                </a:spcBef>
                <a:buFontTx/>
                <a:buNone/>
              </a:pPr>
              <a:t>75</a:t>
            </a:fld>
            <a:endParaRPr lang="fr-FR" altLang="fr-FR" sz="2000">
              <a:solidFill>
                <a:srgbClr val="984807"/>
              </a:solidFill>
            </a:endParaRPr>
          </a:p>
        </p:txBody>
      </p:sp>
      <p:sp>
        <p:nvSpPr>
          <p:cNvPr id="78852" name="Rectangle 1">
            <a:extLst>
              <a:ext uri="{FF2B5EF4-FFF2-40B4-BE49-F238E27FC236}">
                <a16:creationId xmlns:a16="http://schemas.microsoft.com/office/drawing/2014/main" id="{BD41C2CB-3C21-70C4-EF61-66DAD85595F1}"/>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Transmission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78853" name="Rectangle 1">
            <a:extLst>
              <a:ext uri="{FF2B5EF4-FFF2-40B4-BE49-F238E27FC236}">
                <a16:creationId xmlns:a16="http://schemas.microsoft.com/office/drawing/2014/main" id="{C9D1B907-ED0D-F129-27A6-646683D9A689}"/>
              </a:ext>
            </a:extLst>
          </p:cNvPr>
          <p:cNvSpPr>
            <a:spLocks noChangeArrowheads="1"/>
          </p:cNvSpPr>
          <p:nvPr/>
        </p:nvSpPr>
        <p:spPr bwMode="auto">
          <a:xfrm>
            <a:off x="434975" y="200025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Chaque casernement est équipé de matériels de transmission</a:t>
            </a:r>
          </a:p>
        </p:txBody>
      </p:sp>
      <p:pic>
        <p:nvPicPr>
          <p:cNvPr id="78854" name="Image 20">
            <a:extLst>
              <a:ext uri="{FF2B5EF4-FFF2-40B4-BE49-F238E27FC236}">
                <a16:creationId xmlns:a16="http://schemas.microsoft.com/office/drawing/2014/main" id="{65934475-1863-87EB-7DB9-B02AF432E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8" t="10774" r="4285" b="3920"/>
          <a:stretch>
            <a:fillRect/>
          </a:stretch>
        </p:blipFill>
        <p:spPr bwMode="auto">
          <a:xfrm>
            <a:off x="1820863" y="2781300"/>
            <a:ext cx="55022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8">
            <a:extLst>
              <a:ext uri="{FF2B5EF4-FFF2-40B4-BE49-F238E27FC236}">
                <a16:creationId xmlns:a16="http://schemas.microsoft.com/office/drawing/2014/main" id="{69CD04A1-E364-3D3D-12EE-178BFA28251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79875" name="Espace réservé du numéro de diapositive 4">
            <a:extLst>
              <a:ext uri="{FF2B5EF4-FFF2-40B4-BE49-F238E27FC236}">
                <a16:creationId xmlns:a16="http://schemas.microsoft.com/office/drawing/2014/main" id="{1C17A797-DF5C-73D0-9A9A-81C06474EA0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90AD5FF-54A9-452A-A769-1F781C6A3352}" type="slidenum">
              <a:rPr lang="fr-FR" altLang="fr-FR" sz="2000">
                <a:solidFill>
                  <a:srgbClr val="984807"/>
                </a:solidFill>
              </a:rPr>
              <a:pPr algn="r" eaLnBrk="1" hangingPunct="1">
                <a:spcBef>
                  <a:spcPct val="0"/>
                </a:spcBef>
                <a:buFontTx/>
                <a:buNone/>
              </a:pPr>
              <a:t>76</a:t>
            </a:fld>
            <a:endParaRPr lang="fr-FR" altLang="fr-FR" sz="2000">
              <a:solidFill>
                <a:srgbClr val="984807"/>
              </a:solidFill>
            </a:endParaRPr>
          </a:p>
        </p:txBody>
      </p:sp>
      <p:sp>
        <p:nvSpPr>
          <p:cNvPr id="79876" name="Rectangle 1">
            <a:extLst>
              <a:ext uri="{FF2B5EF4-FFF2-40B4-BE49-F238E27FC236}">
                <a16:creationId xmlns:a16="http://schemas.microsoft.com/office/drawing/2014/main" id="{523370ED-5897-1268-982A-14590CEF99D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Transmission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79877" name="Rectangle 1">
            <a:extLst>
              <a:ext uri="{FF2B5EF4-FFF2-40B4-BE49-F238E27FC236}">
                <a16:creationId xmlns:a16="http://schemas.microsoft.com/office/drawing/2014/main" id="{479C04A2-9488-E50B-6263-94FBC9183B1A}"/>
              </a:ext>
            </a:extLst>
          </p:cNvPr>
          <p:cNvSpPr>
            <a:spLocks noChangeArrowheads="1"/>
          </p:cNvSpPr>
          <p:nvPr/>
        </p:nvSpPr>
        <p:spPr bwMode="auto">
          <a:xfrm>
            <a:off x="414338" y="2047875"/>
            <a:ext cx="818991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Se fait principalement par voie électronique avec un déclenchement d'un :</a:t>
            </a: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Récepteur individuel d'alerte (Bip) :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SP disposent d'un récepteur et sont aussitôt alertés.</a:t>
            </a:r>
          </a:p>
        </p:txBody>
      </p:sp>
      <p:pic>
        <p:nvPicPr>
          <p:cNvPr id="79878" name="Image 22">
            <a:extLst>
              <a:ext uri="{FF2B5EF4-FFF2-40B4-BE49-F238E27FC236}">
                <a16:creationId xmlns:a16="http://schemas.microsoft.com/office/drawing/2014/main" id="{8B9BEC5C-EB6D-9B49-1F11-2786D67AD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45" t="23209" r="16145" b="15668"/>
          <a:stretch>
            <a:fillRect/>
          </a:stretch>
        </p:blipFill>
        <p:spPr bwMode="auto">
          <a:xfrm>
            <a:off x="6386513" y="2725738"/>
            <a:ext cx="1420812"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8">
            <a:extLst>
              <a:ext uri="{FF2B5EF4-FFF2-40B4-BE49-F238E27FC236}">
                <a16:creationId xmlns:a16="http://schemas.microsoft.com/office/drawing/2014/main" id="{FFA88D61-9DED-D892-7E2C-18109E24AD2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80899" name="Espace réservé du numéro de diapositive 4">
            <a:extLst>
              <a:ext uri="{FF2B5EF4-FFF2-40B4-BE49-F238E27FC236}">
                <a16:creationId xmlns:a16="http://schemas.microsoft.com/office/drawing/2014/main" id="{3E1FFD75-C856-6D95-4A06-776AF0D84AA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D11FAC5-128C-4181-9B03-755929D538AD}" type="slidenum">
              <a:rPr lang="fr-FR" altLang="fr-FR" sz="2000">
                <a:solidFill>
                  <a:srgbClr val="984807"/>
                </a:solidFill>
              </a:rPr>
              <a:pPr algn="r" eaLnBrk="1" hangingPunct="1">
                <a:spcBef>
                  <a:spcPct val="0"/>
                </a:spcBef>
                <a:buFontTx/>
                <a:buNone/>
              </a:pPr>
              <a:t>77</a:t>
            </a:fld>
            <a:endParaRPr lang="fr-FR" altLang="fr-FR" sz="2000">
              <a:solidFill>
                <a:srgbClr val="984807"/>
              </a:solidFill>
            </a:endParaRPr>
          </a:p>
        </p:txBody>
      </p:sp>
      <p:sp>
        <p:nvSpPr>
          <p:cNvPr id="80900" name="Rectangle 1">
            <a:extLst>
              <a:ext uri="{FF2B5EF4-FFF2-40B4-BE49-F238E27FC236}">
                <a16:creationId xmlns:a16="http://schemas.microsoft.com/office/drawing/2014/main" id="{4D9C550F-7A4A-9152-2904-690FE16C2344}"/>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Cheminement de l’alerte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0901" name="Rectangle 1">
            <a:extLst>
              <a:ext uri="{FF2B5EF4-FFF2-40B4-BE49-F238E27FC236}">
                <a16:creationId xmlns:a16="http://schemas.microsoft.com/office/drawing/2014/main" id="{F8E3D8F7-3366-6964-97EE-69EC1F34EFC4}"/>
              </a:ext>
            </a:extLst>
          </p:cNvPr>
          <p:cNvSpPr>
            <a:spLocks noChangeArrowheads="1"/>
          </p:cNvSpPr>
          <p:nvPr/>
        </p:nvSpPr>
        <p:spPr bwMode="auto">
          <a:xfrm>
            <a:off x="385763" y="2176463"/>
            <a:ext cx="81899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0902" name="Image 22">
            <a:extLst>
              <a:ext uri="{FF2B5EF4-FFF2-40B4-BE49-F238E27FC236}">
                <a16:creationId xmlns:a16="http://schemas.microsoft.com/office/drawing/2014/main" id="{EFC6FACA-324F-549D-5BF8-5B3F20B61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45" t="23209" r="16145" b="15668"/>
          <a:stretch>
            <a:fillRect/>
          </a:stretch>
        </p:blipFill>
        <p:spPr bwMode="auto">
          <a:xfrm>
            <a:off x="1204913" y="4067175"/>
            <a:ext cx="1420812"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Rectangle 2">
            <a:extLst>
              <a:ext uri="{FF2B5EF4-FFF2-40B4-BE49-F238E27FC236}">
                <a16:creationId xmlns:a16="http://schemas.microsoft.com/office/drawing/2014/main" id="{B438BF86-E5B8-C8D1-C6E5-FA3C325C85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80904" name="Image 1">
            <a:extLst>
              <a:ext uri="{FF2B5EF4-FFF2-40B4-BE49-F238E27FC236}">
                <a16:creationId xmlns:a16="http://schemas.microsoft.com/office/drawing/2014/main" id="{4D2701F5-68F4-98B7-B038-A9FC78994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919288"/>
            <a:ext cx="24034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Rectangle 4">
            <a:extLst>
              <a:ext uri="{FF2B5EF4-FFF2-40B4-BE49-F238E27FC236}">
                <a16:creationId xmlns:a16="http://schemas.microsoft.com/office/drawing/2014/main" id="{2F246B98-BC3F-ABCB-66A9-D8C3B7912AE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80906" name="Image 1">
            <a:extLst>
              <a:ext uri="{FF2B5EF4-FFF2-40B4-BE49-F238E27FC236}">
                <a16:creationId xmlns:a16="http://schemas.microsoft.com/office/drawing/2014/main" id="{1AC4378D-8B0F-BE7D-0AB5-44C3765BD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13" y="1350963"/>
            <a:ext cx="3171825"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Rectangle 6">
            <a:extLst>
              <a:ext uri="{FF2B5EF4-FFF2-40B4-BE49-F238E27FC236}">
                <a16:creationId xmlns:a16="http://schemas.microsoft.com/office/drawing/2014/main" id="{61846FC2-5C50-1DA3-2344-04DF3B8510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80908" name="Image 1">
            <a:extLst>
              <a:ext uri="{FF2B5EF4-FFF2-40B4-BE49-F238E27FC236}">
                <a16:creationId xmlns:a16="http://schemas.microsoft.com/office/drawing/2014/main" id="{83496A04-A166-586F-0C33-B46298B21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413" y="4202113"/>
            <a:ext cx="30162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èche : droite 4">
            <a:extLst>
              <a:ext uri="{FF2B5EF4-FFF2-40B4-BE49-F238E27FC236}">
                <a16:creationId xmlns:a16="http://schemas.microsoft.com/office/drawing/2014/main" id="{FD33384A-C144-A867-CA01-78B06EB510C5}"/>
              </a:ext>
            </a:extLst>
          </p:cNvPr>
          <p:cNvSpPr/>
          <p:nvPr/>
        </p:nvSpPr>
        <p:spPr>
          <a:xfrm>
            <a:off x="3230563" y="2366963"/>
            <a:ext cx="1008062"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 droite 5">
            <a:extLst>
              <a:ext uri="{FF2B5EF4-FFF2-40B4-BE49-F238E27FC236}">
                <a16:creationId xmlns:a16="http://schemas.microsoft.com/office/drawing/2014/main" id="{D7E45D8E-1BC3-F34A-BF9D-4943C25A3E21}"/>
              </a:ext>
            </a:extLst>
          </p:cNvPr>
          <p:cNvSpPr/>
          <p:nvPr/>
        </p:nvSpPr>
        <p:spPr>
          <a:xfrm flipH="1">
            <a:off x="3348038" y="4497388"/>
            <a:ext cx="1008062"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 droite 7">
            <a:extLst>
              <a:ext uri="{FF2B5EF4-FFF2-40B4-BE49-F238E27FC236}">
                <a16:creationId xmlns:a16="http://schemas.microsoft.com/office/drawing/2014/main" id="{42539495-98CD-7F26-7EF3-A878ADCB9211}"/>
              </a:ext>
            </a:extLst>
          </p:cNvPr>
          <p:cNvSpPr/>
          <p:nvPr/>
        </p:nvSpPr>
        <p:spPr>
          <a:xfrm rot="5400000">
            <a:off x="6273007" y="3425031"/>
            <a:ext cx="627062"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8">
            <a:extLst>
              <a:ext uri="{FF2B5EF4-FFF2-40B4-BE49-F238E27FC236}">
                <a16:creationId xmlns:a16="http://schemas.microsoft.com/office/drawing/2014/main" id="{AAA15166-DB13-AA6A-7C41-315382C198F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81923" name="Espace réservé du numéro de diapositive 4">
            <a:extLst>
              <a:ext uri="{FF2B5EF4-FFF2-40B4-BE49-F238E27FC236}">
                <a16:creationId xmlns:a16="http://schemas.microsoft.com/office/drawing/2014/main" id="{7B7ECF0E-9EC1-F26B-91CF-B758D8CAC22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E88D94A-986C-47B9-9570-51258826E3F9}" type="slidenum">
              <a:rPr lang="fr-FR" altLang="fr-FR" sz="2000">
                <a:solidFill>
                  <a:srgbClr val="984807"/>
                </a:solidFill>
              </a:rPr>
              <a:pPr algn="r" eaLnBrk="1" hangingPunct="1">
                <a:spcBef>
                  <a:spcPct val="0"/>
                </a:spcBef>
                <a:buFontTx/>
                <a:buNone/>
              </a:pPr>
              <a:t>78</a:t>
            </a:fld>
            <a:endParaRPr lang="fr-FR" altLang="fr-FR" sz="2000">
              <a:solidFill>
                <a:srgbClr val="984807"/>
              </a:solidFill>
            </a:endParaRPr>
          </a:p>
        </p:txBody>
      </p:sp>
      <p:sp>
        <p:nvSpPr>
          <p:cNvPr id="81924" name="Rectangle 1">
            <a:extLst>
              <a:ext uri="{FF2B5EF4-FFF2-40B4-BE49-F238E27FC236}">
                <a16:creationId xmlns:a16="http://schemas.microsoft.com/office/drawing/2014/main" id="{804E9EA3-3F5E-12EA-A5DB-17302E77786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L’ordre de départ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1925" name="Rectangle 1">
            <a:extLst>
              <a:ext uri="{FF2B5EF4-FFF2-40B4-BE49-F238E27FC236}">
                <a16:creationId xmlns:a16="http://schemas.microsoft.com/office/drawing/2014/main" id="{F85B9115-FBA2-6110-E62A-F0CC647DE131}"/>
              </a:ext>
            </a:extLst>
          </p:cNvPr>
          <p:cNvSpPr>
            <a:spLocks noChangeArrowheads="1"/>
          </p:cNvSpPr>
          <p:nvPr/>
        </p:nvSpPr>
        <p:spPr bwMode="auto">
          <a:xfrm>
            <a:off x="457200" y="1981200"/>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Ordre direct émis par le CTA-CODIS.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Permet de connaître la nature initiale, le motif, le lieu ainsi que toutes les informations importantes relatives à l’intervention.</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Important de prendre en compte ces informations pour le choix de l’itinéraire et l’anticipation avant l’arrivée sur les lieux.</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8">
            <a:extLst>
              <a:ext uri="{FF2B5EF4-FFF2-40B4-BE49-F238E27FC236}">
                <a16:creationId xmlns:a16="http://schemas.microsoft.com/office/drawing/2014/main" id="{0292A685-2405-0E76-BA2E-B803A78A05C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82947" name="Espace réservé du numéro de diapositive 4">
            <a:extLst>
              <a:ext uri="{FF2B5EF4-FFF2-40B4-BE49-F238E27FC236}">
                <a16:creationId xmlns:a16="http://schemas.microsoft.com/office/drawing/2014/main" id="{54B20744-FDFB-1004-8D05-E917C09BF9C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F1F6502-0F48-41C7-9D3A-7C45E3F79125}" type="slidenum">
              <a:rPr lang="fr-FR" altLang="fr-FR" sz="2000">
                <a:solidFill>
                  <a:srgbClr val="984807"/>
                </a:solidFill>
              </a:rPr>
              <a:pPr algn="r" eaLnBrk="1" hangingPunct="1">
                <a:spcBef>
                  <a:spcPct val="0"/>
                </a:spcBef>
                <a:buFontTx/>
                <a:buNone/>
              </a:pPr>
              <a:t>79</a:t>
            </a:fld>
            <a:endParaRPr lang="fr-FR" altLang="fr-FR" sz="2000">
              <a:solidFill>
                <a:srgbClr val="984807"/>
              </a:solidFill>
            </a:endParaRPr>
          </a:p>
        </p:txBody>
      </p:sp>
      <p:sp>
        <p:nvSpPr>
          <p:cNvPr id="82948" name="Rectangle 1">
            <a:extLst>
              <a:ext uri="{FF2B5EF4-FFF2-40B4-BE49-F238E27FC236}">
                <a16:creationId xmlns:a16="http://schemas.microsoft.com/office/drawing/2014/main" id="{F5954D4F-1F1E-C822-4F86-66087B32883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L’ordre de départ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2949" name="Rectangle 7">
            <a:extLst>
              <a:ext uri="{FF2B5EF4-FFF2-40B4-BE49-F238E27FC236}">
                <a16:creationId xmlns:a16="http://schemas.microsoft.com/office/drawing/2014/main" id="{0F823BC0-D78B-1927-0305-097E2B17723F}"/>
              </a:ext>
            </a:extLst>
          </p:cNvPr>
          <p:cNvSpPr>
            <a:spLocks noChangeArrowheads="1"/>
          </p:cNvSpPr>
          <p:nvPr/>
        </p:nvSpPr>
        <p:spPr bwMode="auto">
          <a:xfrm>
            <a:off x="167640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82950" name="Picture 6" descr="FP 2.03 livre 2 lecture ordre de départ_Page_1">
            <a:extLst>
              <a:ext uri="{FF2B5EF4-FFF2-40B4-BE49-F238E27FC236}">
                <a16:creationId xmlns:a16="http://schemas.microsoft.com/office/drawing/2014/main" id="{7113D3DB-0529-C603-4111-BCC4DDC11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09" t="40712" r="4660" b="23611"/>
          <a:stretch>
            <a:fillRect/>
          </a:stretch>
        </p:blipFill>
        <p:spPr bwMode="auto">
          <a:xfrm>
            <a:off x="98425" y="1144588"/>
            <a:ext cx="8821738"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CC7AAE5A-C7C7-E0E3-53F0-1D4CB8B345E4}"/>
              </a:ext>
            </a:extLst>
          </p:cNvPr>
          <p:cNvSpPr>
            <a:spLocks noGrp="1"/>
          </p:cNvSpPr>
          <p:nvPr>
            <p:ph type="title"/>
          </p:nvPr>
        </p:nvSpPr>
        <p:spPr>
          <a:xfrm>
            <a:off x="611188" y="2924175"/>
            <a:ext cx="7742237" cy="939800"/>
          </a:xfrm>
        </p:spPr>
        <p:txBody>
          <a:bodyPr/>
          <a:lstStyle/>
          <a:p>
            <a:pPr eaLnBrk="1" hangingPunct="1"/>
            <a:r>
              <a:rPr lang="fr-FR" altLang="fr-FR" sz="3200" b="1">
                <a:solidFill>
                  <a:srgbClr val="984807"/>
                </a:solidFill>
              </a:rPr>
              <a:t>Devoirs </a:t>
            </a:r>
          </a:p>
        </p:txBody>
      </p:sp>
      <p:sp>
        <p:nvSpPr>
          <p:cNvPr id="10243" name="Espace réservé du numéro de diapositive 4">
            <a:extLst>
              <a:ext uri="{FF2B5EF4-FFF2-40B4-BE49-F238E27FC236}">
                <a16:creationId xmlns:a16="http://schemas.microsoft.com/office/drawing/2014/main" id="{1D3389EF-4989-F1D7-4C7E-84BE455FBA0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59156E1-5CB4-4556-91EA-79EFBB5BED8D}" type="slidenum">
              <a:rPr lang="fr-FR" altLang="fr-FR" sz="2000" smtClean="0">
                <a:solidFill>
                  <a:srgbClr val="984807"/>
                </a:solidFill>
              </a:rPr>
              <a:pPr>
                <a:spcBef>
                  <a:spcPct val="0"/>
                </a:spcBef>
                <a:buFontTx/>
                <a:buNone/>
              </a:pPr>
              <a:t>8</a:t>
            </a:fld>
            <a:endParaRPr lang="fr-FR" altLang="fr-FR" sz="2000">
              <a:solidFill>
                <a:srgbClr val="984807"/>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8">
            <a:extLst>
              <a:ext uri="{FF2B5EF4-FFF2-40B4-BE49-F238E27FC236}">
                <a16:creationId xmlns:a16="http://schemas.microsoft.com/office/drawing/2014/main" id="{6722B4CE-18E8-5811-FC96-44E7C8A449B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83971" name="Espace réservé du numéro de diapositive 4">
            <a:extLst>
              <a:ext uri="{FF2B5EF4-FFF2-40B4-BE49-F238E27FC236}">
                <a16:creationId xmlns:a16="http://schemas.microsoft.com/office/drawing/2014/main" id="{5889D206-1BE2-E187-09FC-8D323E75FDB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B9FD84E-F34C-4539-8277-6926EE3E3FF1}" type="slidenum">
              <a:rPr lang="fr-FR" altLang="fr-FR" sz="2000">
                <a:solidFill>
                  <a:srgbClr val="984807"/>
                </a:solidFill>
              </a:rPr>
              <a:pPr algn="r" eaLnBrk="1" hangingPunct="1">
                <a:spcBef>
                  <a:spcPct val="0"/>
                </a:spcBef>
                <a:buFontTx/>
                <a:buNone/>
              </a:pPr>
              <a:t>80</a:t>
            </a:fld>
            <a:endParaRPr lang="fr-FR" altLang="fr-FR" sz="2000">
              <a:solidFill>
                <a:srgbClr val="984807"/>
              </a:solidFill>
            </a:endParaRPr>
          </a:p>
        </p:txBody>
      </p:sp>
      <p:sp>
        <p:nvSpPr>
          <p:cNvPr id="83972" name="Rectangle 1">
            <a:extLst>
              <a:ext uri="{FF2B5EF4-FFF2-40B4-BE49-F238E27FC236}">
                <a16:creationId xmlns:a16="http://schemas.microsoft.com/office/drawing/2014/main" id="{A37DE75A-15F7-EF0E-9BAC-D39F426426F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cs typeface="Calibri" panose="020F0502020204030204" pitchFamily="34" charset="0"/>
              </a:rPr>
              <a:t>Missions attachées aux moyens engagés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3973" name="Rectangle 1">
            <a:extLst>
              <a:ext uri="{FF2B5EF4-FFF2-40B4-BE49-F238E27FC236}">
                <a16:creationId xmlns:a16="http://schemas.microsoft.com/office/drawing/2014/main" id="{B790489F-A15D-5BD0-FDBF-77408C64A2BE}"/>
              </a:ext>
            </a:extLst>
          </p:cNvPr>
          <p:cNvSpPr>
            <a:spLocks noChangeArrowheads="1"/>
          </p:cNvSpPr>
          <p:nvPr/>
        </p:nvSpPr>
        <p:spPr bwMode="auto">
          <a:xfrm>
            <a:off x="417513" y="1855788"/>
            <a:ext cx="844073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Armement en personnel est prédéfini selon les emplois détenus.</a:t>
            </a:r>
          </a:p>
          <a:p>
            <a:pPr>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Feux de structures par exemple :</a:t>
            </a:r>
          </a:p>
          <a:p>
            <a:pPr>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Arial" panose="020B0604020202020204" pitchFamily="34" charset="0"/>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Missions de lutte contre l’incendie.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Personnel : 1 CA INC, 1 COD1, 4 INC1</a:t>
            </a:r>
          </a:p>
          <a:p>
            <a:pPr>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 INC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Mission prompt secours incendie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Personnel : A minima : 1 COD1-INC1 et 2 INC1 			dont un CE</a:t>
            </a:r>
          </a:p>
          <a:p>
            <a:pPr>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Cet engin sera doublé par un autre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8">
            <a:extLst>
              <a:ext uri="{FF2B5EF4-FFF2-40B4-BE49-F238E27FC236}">
                <a16:creationId xmlns:a16="http://schemas.microsoft.com/office/drawing/2014/main" id="{39E390AE-08C7-E40F-3C5D-89277E1E37F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84995" name="Espace réservé du numéro de diapositive 4">
            <a:extLst>
              <a:ext uri="{FF2B5EF4-FFF2-40B4-BE49-F238E27FC236}">
                <a16:creationId xmlns:a16="http://schemas.microsoft.com/office/drawing/2014/main" id="{E6F7A90C-A0AE-6E3E-571F-DF615B90E78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2D950E0-073B-4E73-90AA-20C31D06B326}" type="slidenum">
              <a:rPr lang="fr-FR" altLang="fr-FR" sz="2000">
                <a:solidFill>
                  <a:srgbClr val="984807"/>
                </a:solidFill>
              </a:rPr>
              <a:pPr algn="r" eaLnBrk="1" hangingPunct="1">
                <a:spcBef>
                  <a:spcPct val="0"/>
                </a:spcBef>
                <a:buFontTx/>
                <a:buNone/>
              </a:pPr>
              <a:t>81</a:t>
            </a:fld>
            <a:endParaRPr lang="fr-FR" altLang="fr-FR" sz="2000">
              <a:solidFill>
                <a:srgbClr val="984807"/>
              </a:solidFill>
            </a:endParaRPr>
          </a:p>
        </p:txBody>
      </p:sp>
      <p:sp>
        <p:nvSpPr>
          <p:cNvPr id="84996" name="Rectangle 1">
            <a:extLst>
              <a:ext uri="{FF2B5EF4-FFF2-40B4-BE49-F238E27FC236}">
                <a16:creationId xmlns:a16="http://schemas.microsoft.com/office/drawing/2014/main" id="{19BF6B40-DA53-5B1E-334C-719D35A94273}"/>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cs typeface="Calibri" panose="020F0502020204030204" pitchFamily="34" charset="0"/>
              </a:rPr>
              <a:t>Missions attachées aux moyens engagés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4997" name="Rectangle 1">
            <a:extLst>
              <a:ext uri="{FF2B5EF4-FFF2-40B4-BE49-F238E27FC236}">
                <a16:creationId xmlns:a16="http://schemas.microsoft.com/office/drawing/2014/main" id="{86657255-F56B-41F3-FB55-18E0CA9F8EF0}"/>
              </a:ext>
            </a:extLst>
          </p:cNvPr>
          <p:cNvSpPr>
            <a:spLocks noChangeArrowheads="1"/>
          </p:cNvSpPr>
          <p:nvPr/>
        </p:nvSpPr>
        <p:spPr bwMode="auto">
          <a:xfrm>
            <a:off x="414338" y="2036763"/>
            <a:ext cx="8443912"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ECHELLE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Missions de lutte contre l’incendie :</a:t>
            </a:r>
          </a:p>
          <a:p>
            <a:pPr>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Personnel : 1 CA1E MEA, 1 CD ECH, 1 INC1 ou 		mode dégradé 1 CA1E MEA + 1 CD ECH</a:t>
            </a:r>
          </a:p>
          <a:p>
            <a:pPr>
              <a:lnSpc>
                <a:spcPct val="107000"/>
              </a:lnSpc>
              <a:spcAft>
                <a:spcPts val="800"/>
              </a:spcAft>
              <a:buFont typeface="Arial" panose="020B0604020202020204" pitchFamily="34" charset="0"/>
              <a:buNone/>
            </a:pPr>
            <a:endPar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VIDP + LCPS INC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Missions de sauvetage lors d’incendie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Personnel : 1 CA 1E PPBE, 1 CD PPBE, 1 EQ PPBE ou 	mode dégradé 1 CA1E PPBE + 1CD PPBE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8">
            <a:extLst>
              <a:ext uri="{FF2B5EF4-FFF2-40B4-BE49-F238E27FC236}">
                <a16:creationId xmlns:a16="http://schemas.microsoft.com/office/drawing/2014/main" id="{1FCE0565-72EE-EB6A-4D02-363ADE97747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86019" name="Espace réservé du numéro de diapositive 4">
            <a:extLst>
              <a:ext uri="{FF2B5EF4-FFF2-40B4-BE49-F238E27FC236}">
                <a16:creationId xmlns:a16="http://schemas.microsoft.com/office/drawing/2014/main" id="{E2DC0A40-5DAD-1226-BD6B-56AD8A45206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EE20E24-7D92-4DA1-AFFF-C95CF21694CA}" type="slidenum">
              <a:rPr lang="fr-FR" altLang="fr-FR" sz="2000">
                <a:solidFill>
                  <a:srgbClr val="984807"/>
                </a:solidFill>
              </a:rPr>
              <a:pPr algn="r" eaLnBrk="1" hangingPunct="1">
                <a:spcBef>
                  <a:spcPct val="0"/>
                </a:spcBef>
                <a:buFontTx/>
                <a:buNone/>
              </a:pPr>
              <a:t>82</a:t>
            </a:fld>
            <a:endParaRPr lang="fr-FR" altLang="fr-FR" sz="2000">
              <a:solidFill>
                <a:srgbClr val="984807"/>
              </a:solidFill>
            </a:endParaRPr>
          </a:p>
        </p:txBody>
      </p:sp>
      <p:sp>
        <p:nvSpPr>
          <p:cNvPr id="79877" name="Rectangle 1">
            <a:extLst>
              <a:ext uri="{FF2B5EF4-FFF2-40B4-BE49-F238E27FC236}">
                <a16:creationId xmlns:a16="http://schemas.microsoft.com/office/drawing/2014/main" id="{31EA2CC2-AA8B-8608-9274-454C7F4F5FBA}"/>
              </a:ext>
            </a:extLst>
          </p:cNvPr>
          <p:cNvSpPr>
            <a:spLocks noChangeArrowheads="1"/>
          </p:cNvSpPr>
          <p:nvPr/>
        </p:nvSpPr>
        <p:spPr bwMode="auto">
          <a:xfrm>
            <a:off x="476250" y="1309688"/>
            <a:ext cx="8189913" cy="40909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charset="0"/>
              </a:defRPr>
            </a:lvl1pPr>
            <a:lvl2pPr marL="742950" indent="-285750">
              <a:spcBef>
                <a:spcPct val="20000"/>
              </a:spcBef>
              <a:buFont typeface="Arial" panose="020B0604020202020204" pitchFamily="34" charset="0"/>
              <a:buChar char="–"/>
              <a:defRPr sz="2800">
                <a:solidFill>
                  <a:schemeClr val="tx1"/>
                </a:solidFill>
                <a:latin typeface="Myriad Pro" charset="0"/>
              </a:defRPr>
            </a:lvl2pPr>
            <a:lvl3pPr marL="1143000" indent="-228600">
              <a:spcBef>
                <a:spcPct val="20000"/>
              </a:spcBef>
              <a:buFont typeface="Arial" panose="020B0604020202020204" pitchFamily="34" charset="0"/>
              <a:buChar char="•"/>
              <a:defRPr sz="2400">
                <a:solidFill>
                  <a:schemeClr val="tx1"/>
                </a:solidFill>
                <a:latin typeface="Myriad Pro" charset="0"/>
              </a:defRPr>
            </a:lvl3pPr>
            <a:lvl4pPr marL="1600200" indent="-228600">
              <a:spcBef>
                <a:spcPct val="20000"/>
              </a:spcBef>
              <a:buFont typeface="Arial" panose="020B0604020202020204" pitchFamily="34" charset="0"/>
              <a:buChar char="–"/>
              <a:defRPr sz="2000">
                <a:solidFill>
                  <a:schemeClr val="tx1"/>
                </a:solidFill>
                <a:latin typeface="Myriad Pro" charset="0"/>
              </a:defRPr>
            </a:lvl4pPr>
            <a:lvl5pPr marL="2057400" indent="-228600">
              <a:spcBef>
                <a:spcPct val="20000"/>
              </a:spcBef>
              <a:buFont typeface="Arial" panose="020B0604020202020204" pitchFamily="34" charset="0"/>
              <a:buChar char="»"/>
              <a:defRPr sz="2000">
                <a:solidFill>
                  <a:schemeClr val="tx1"/>
                </a:solidFill>
                <a:latin typeface="Myriad Pro"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algn="just">
              <a:lnSpc>
                <a:spcPct val="107000"/>
              </a:lnSpc>
              <a:spcBef>
                <a:spcPct val="0"/>
              </a:spcBef>
              <a:buFontTx/>
              <a:buNone/>
              <a:defRPr/>
            </a:pPr>
            <a:r>
              <a:rPr lang="fr-FR" altLang="fr-FR" sz="2400" b="1" dirty="0">
                <a:latin typeface="Times New Roman" panose="02020603050405020304" pitchFamily="18" charset="0"/>
                <a:ea typeface="Calibri" panose="020F0502020204030204" pitchFamily="34" charset="0"/>
                <a:cs typeface="Times New Roman" panose="02020603050405020304" pitchFamily="18" charset="0"/>
              </a:rPr>
              <a:t>Lecture ordre de départ : </a:t>
            </a: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Immédiatement après la réception de l’alerte : </a:t>
            </a:r>
          </a:p>
          <a:p>
            <a:pPr algn="just">
              <a:lnSpc>
                <a:spcPct val="107000"/>
              </a:lnSpc>
              <a:spcBef>
                <a:spcPct val="0"/>
              </a:spcBef>
              <a:buFontTx/>
              <a:buNone/>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buFont typeface="Wingdings" panose="05000000000000000000" pitchFamily="2" charset="2"/>
              <a:buChar char="Ø"/>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CA se </a:t>
            </a: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rend au standard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pour prendre en compte l’ordre de départ</a:t>
            </a:r>
          </a:p>
          <a:p>
            <a:pPr marL="342900" indent="-342900" algn="just">
              <a:lnSpc>
                <a:spcPct val="107000"/>
              </a:lnSpc>
              <a:spcBef>
                <a:spcPct val="0"/>
              </a:spcBef>
              <a:buFont typeface="Wingdings" panose="05000000000000000000" pitchFamily="2" charset="2"/>
              <a:buChar char="Ø"/>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buFont typeface="Wingdings" panose="05000000000000000000" pitchFamily="2" charset="2"/>
              <a:buChar char="Ø"/>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Équipiers et le conducteur se rendent à l’engin. </a:t>
            </a:r>
          </a:p>
          <a:p>
            <a:pPr algn="just">
              <a:lnSpc>
                <a:spcPct val="107000"/>
              </a:lnSpc>
              <a:spcBef>
                <a:spcPct val="0"/>
              </a:spcBef>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Ø"/>
              <a:tabLst>
                <a:tab pos="1449705"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2</a:t>
            </a:r>
            <a:r>
              <a:rPr lang="fr-FR" sz="2400" baseline="30000" dirty="0">
                <a:latin typeface="Times New Roman" panose="02020603050405020304" pitchFamily="18" charset="0"/>
                <a:ea typeface="Calibri" panose="020F0502020204030204" pitchFamily="34" charset="0"/>
                <a:cs typeface="Times New Roman" panose="02020603050405020304" pitchFamily="18" charset="0"/>
              </a:rPr>
              <a:t>ème</a:t>
            </a:r>
            <a:r>
              <a:rPr lang="fr-FR" sz="2400" dirty="0">
                <a:latin typeface="Times New Roman" panose="02020603050405020304" pitchFamily="18" charset="0"/>
                <a:ea typeface="Calibri" panose="020F0502020204030204" pitchFamily="34" charset="0"/>
                <a:cs typeface="Times New Roman" panose="02020603050405020304" pitchFamily="18" charset="0"/>
              </a:rPr>
              <a:t> CE  peut se rendre au standard pour assister le CA.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8">
            <a:extLst>
              <a:ext uri="{FF2B5EF4-FFF2-40B4-BE49-F238E27FC236}">
                <a16:creationId xmlns:a16="http://schemas.microsoft.com/office/drawing/2014/main" id="{EF1A1CC1-18B8-C29E-49FF-6FBC500AC71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87043" name="Espace réservé du numéro de diapositive 4">
            <a:extLst>
              <a:ext uri="{FF2B5EF4-FFF2-40B4-BE49-F238E27FC236}">
                <a16:creationId xmlns:a16="http://schemas.microsoft.com/office/drawing/2014/main" id="{F69C4E04-1EBC-791D-D77D-18DA578B408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36C50BF-2056-446C-9373-AF25E955DADD}" type="slidenum">
              <a:rPr lang="fr-FR" altLang="fr-FR" sz="2000">
                <a:solidFill>
                  <a:srgbClr val="984807"/>
                </a:solidFill>
              </a:rPr>
              <a:pPr algn="r" eaLnBrk="1" hangingPunct="1">
                <a:spcBef>
                  <a:spcPct val="0"/>
                </a:spcBef>
                <a:buFontTx/>
                <a:buNone/>
              </a:pPr>
              <a:t>83</a:t>
            </a:fld>
            <a:endParaRPr lang="fr-FR" altLang="fr-FR" sz="2000">
              <a:solidFill>
                <a:srgbClr val="984807"/>
              </a:solidFill>
            </a:endParaRPr>
          </a:p>
        </p:txBody>
      </p:sp>
      <p:sp>
        <p:nvSpPr>
          <p:cNvPr id="87044" name="Rectangle 1">
            <a:extLst>
              <a:ext uri="{FF2B5EF4-FFF2-40B4-BE49-F238E27FC236}">
                <a16:creationId xmlns:a16="http://schemas.microsoft.com/office/drawing/2014/main" id="{56AB38C4-599E-3D9C-CC11-D18AF2F0ADEF}"/>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L’ordre de départ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7045" name="Rectangle 1">
            <a:extLst>
              <a:ext uri="{FF2B5EF4-FFF2-40B4-BE49-F238E27FC236}">
                <a16:creationId xmlns:a16="http://schemas.microsoft.com/office/drawing/2014/main" id="{A12075BD-1384-B32D-45EF-B12CA3040105}"/>
              </a:ext>
            </a:extLst>
          </p:cNvPr>
          <p:cNvSpPr>
            <a:spLocks noChangeArrowheads="1"/>
          </p:cNvSpPr>
          <p:nvPr/>
        </p:nvSpPr>
        <p:spPr bwMode="auto">
          <a:xfrm>
            <a:off x="457200" y="1981200"/>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L’acquittement :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Par le stationnaire s’il y en a un,</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Par le CA si le stationnaire est absent ou s’il n’y en a pas.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Acquittement de lecture ou l’acquittement de présence est une phase importante pour le CTA-CODIS,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permet de vérifier la présence d’un SP au casernement et la bonne diffusion de l’alerte.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8">
            <a:extLst>
              <a:ext uri="{FF2B5EF4-FFF2-40B4-BE49-F238E27FC236}">
                <a16:creationId xmlns:a16="http://schemas.microsoft.com/office/drawing/2014/main" id="{F6456A91-94E4-25C6-E402-D87119C840D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88067" name="Espace réservé du numéro de diapositive 4">
            <a:extLst>
              <a:ext uri="{FF2B5EF4-FFF2-40B4-BE49-F238E27FC236}">
                <a16:creationId xmlns:a16="http://schemas.microsoft.com/office/drawing/2014/main" id="{0065E414-0419-DE9C-627D-282FD66D42E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7BE4E3C-BC44-46DC-AE54-5DAC965DEDF3}" type="slidenum">
              <a:rPr lang="fr-FR" altLang="fr-FR" sz="2000">
                <a:solidFill>
                  <a:srgbClr val="984807"/>
                </a:solidFill>
              </a:rPr>
              <a:pPr algn="r" eaLnBrk="1" hangingPunct="1">
                <a:spcBef>
                  <a:spcPct val="0"/>
                </a:spcBef>
                <a:buFontTx/>
                <a:buNone/>
              </a:pPr>
              <a:t>84</a:t>
            </a:fld>
            <a:endParaRPr lang="fr-FR" altLang="fr-FR" sz="2000">
              <a:solidFill>
                <a:srgbClr val="984807"/>
              </a:solidFill>
            </a:endParaRPr>
          </a:p>
        </p:txBody>
      </p:sp>
      <p:sp>
        <p:nvSpPr>
          <p:cNvPr id="88068" name="Rectangle 1">
            <a:extLst>
              <a:ext uri="{FF2B5EF4-FFF2-40B4-BE49-F238E27FC236}">
                <a16:creationId xmlns:a16="http://schemas.microsoft.com/office/drawing/2014/main" id="{EA4CE918-36D4-45B3-00F1-22A05CB1A3C1}"/>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L’ordre de départ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8069" name="Rectangle 1">
            <a:extLst>
              <a:ext uri="{FF2B5EF4-FFF2-40B4-BE49-F238E27FC236}">
                <a16:creationId xmlns:a16="http://schemas.microsoft.com/office/drawing/2014/main" id="{035384EF-966F-C74E-CA33-5681D9A6C353}"/>
              </a:ext>
            </a:extLst>
          </p:cNvPr>
          <p:cNvSpPr>
            <a:spLocks noChangeArrowheads="1"/>
          </p:cNvSpPr>
          <p:nvPr/>
        </p:nvSpPr>
        <p:spPr bwMode="auto">
          <a:xfrm>
            <a:off x="527050" y="1866900"/>
            <a:ext cx="80772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L’acquittement :   		</a:t>
            </a:r>
          </a:p>
          <a:p>
            <a:pPr algn="just">
              <a:lnSpc>
                <a:spcPct val="107000"/>
              </a:lnSpc>
              <a:spcBef>
                <a:spcPct val="0"/>
              </a:spcBef>
              <a:buFontTx/>
              <a:buNone/>
            </a:pPr>
            <a:endPar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FR" altLang="fr-FR" sz="2400">
                <a:latin typeface="Times New Roman" panose="02020603050405020304" pitchFamily="18" charset="0"/>
                <a:ea typeface="Calibri" panose="020F0502020204030204" pitchFamily="34" charset="0"/>
                <a:cs typeface="Times New Roman" panose="02020603050405020304" pitchFamily="18" charset="0"/>
              </a:rPr>
              <a:t>asernes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sans personnel en garde postée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l'acquittement doit être réalisé dès l'arrivée du 1</a:t>
            </a:r>
            <a:r>
              <a:rPr lang="fr-FR" altLang="fr-FR" sz="2400" baseline="30000">
                <a:latin typeface="Times New Roman" panose="02020603050405020304" pitchFamily="18" charset="0"/>
                <a:ea typeface="Calibri" panose="020F0502020204030204" pitchFamily="34" charset="0"/>
                <a:cs typeface="Times New Roman" panose="02020603050405020304" pitchFamily="18" charset="0"/>
              </a:rPr>
              <a:t>er</a:t>
            </a:r>
            <a:r>
              <a:rPr lang="fr-FR" altLang="fr-FR" sz="2400">
                <a:latin typeface="Times New Roman" panose="02020603050405020304" pitchFamily="18" charset="0"/>
                <a:ea typeface="Calibri" panose="020F0502020204030204" pitchFamily="34" charset="0"/>
                <a:cs typeface="Times New Roman" panose="02020603050405020304" pitchFamily="18" charset="0"/>
              </a:rPr>
              <a:t>  SP.</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p:txBody>
      </p:sp>
      <p:pic>
        <p:nvPicPr>
          <p:cNvPr id="88070" name="Image 1">
            <a:extLst>
              <a:ext uri="{FF2B5EF4-FFF2-40B4-BE49-F238E27FC236}">
                <a16:creationId xmlns:a16="http://schemas.microsoft.com/office/drawing/2014/main" id="{58C5451B-AD98-6E60-8227-4E48E342C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513" y="3716338"/>
            <a:ext cx="436245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8">
            <a:extLst>
              <a:ext uri="{FF2B5EF4-FFF2-40B4-BE49-F238E27FC236}">
                <a16:creationId xmlns:a16="http://schemas.microsoft.com/office/drawing/2014/main" id="{D0B262B0-8850-9799-7A21-50131262DBA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89091" name="Espace réservé du numéro de diapositive 4">
            <a:extLst>
              <a:ext uri="{FF2B5EF4-FFF2-40B4-BE49-F238E27FC236}">
                <a16:creationId xmlns:a16="http://schemas.microsoft.com/office/drawing/2014/main" id="{DAB25BCE-FB60-A572-FE91-34D22167387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EB54A5C-13A9-429E-AEC7-417A8CC0C576}" type="slidenum">
              <a:rPr lang="fr-FR" altLang="fr-FR" sz="2000">
                <a:solidFill>
                  <a:srgbClr val="984807"/>
                </a:solidFill>
              </a:rPr>
              <a:pPr algn="r" eaLnBrk="1" hangingPunct="1">
                <a:spcBef>
                  <a:spcPct val="0"/>
                </a:spcBef>
                <a:buFontTx/>
                <a:buNone/>
              </a:pPr>
              <a:t>85</a:t>
            </a:fld>
            <a:endParaRPr lang="fr-FR" altLang="fr-FR" sz="2000">
              <a:solidFill>
                <a:srgbClr val="984807"/>
              </a:solidFill>
            </a:endParaRPr>
          </a:p>
        </p:txBody>
      </p:sp>
      <p:sp>
        <p:nvSpPr>
          <p:cNvPr id="89092" name="Rectangle 1">
            <a:extLst>
              <a:ext uri="{FF2B5EF4-FFF2-40B4-BE49-F238E27FC236}">
                <a16:creationId xmlns:a16="http://schemas.microsoft.com/office/drawing/2014/main" id="{E7DF628E-4945-D541-6A58-211AD8D636F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L’ordre de départ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9093" name="Rectangle 1">
            <a:extLst>
              <a:ext uri="{FF2B5EF4-FFF2-40B4-BE49-F238E27FC236}">
                <a16:creationId xmlns:a16="http://schemas.microsoft.com/office/drawing/2014/main" id="{82F8EAF1-280A-6057-98FB-F24B52D0BDA6}"/>
              </a:ext>
            </a:extLst>
          </p:cNvPr>
          <p:cNvSpPr>
            <a:spLocks noChangeArrowheads="1"/>
          </p:cNvSpPr>
          <p:nvPr/>
        </p:nvSpPr>
        <p:spPr bwMode="auto">
          <a:xfrm>
            <a:off x="457200" y="19812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L’acquittement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9094" name="Picture 6" descr="C:\Documents and Settings\Philippe\Mes documents\JSP SDMIS\Dématérialisation\Nouvelles DO etc\P1030263.JPG">
            <a:extLst>
              <a:ext uri="{FF2B5EF4-FFF2-40B4-BE49-F238E27FC236}">
                <a16:creationId xmlns:a16="http://schemas.microsoft.com/office/drawing/2014/main" id="{435FCC34-84BE-20F6-649E-6CDFACCEB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42" t="19814" r="7458" b="26692"/>
          <a:stretch>
            <a:fillRect/>
          </a:stretch>
        </p:blipFill>
        <p:spPr bwMode="auto">
          <a:xfrm>
            <a:off x="4800600" y="1219200"/>
            <a:ext cx="40005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7" descr="C:\Documents and Settings\Philippe\Mes documents\JSP SDMIS\Dématérialisation\Nouvelles DO etc\P1030262.JPG">
            <a:extLst>
              <a:ext uri="{FF2B5EF4-FFF2-40B4-BE49-F238E27FC236}">
                <a16:creationId xmlns:a16="http://schemas.microsoft.com/office/drawing/2014/main" id="{780E7301-7978-8640-56A9-C78B8678A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708" t="35556" r="24580" b="28897"/>
          <a:stretch>
            <a:fillRect/>
          </a:stretch>
        </p:blipFill>
        <p:spPr bwMode="auto">
          <a:xfrm>
            <a:off x="611188" y="2908300"/>
            <a:ext cx="2971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8" descr="C:\Documents and Settings\Philippe\Mes documents\JSP SDMIS\Dématérialisation\Nouvelles DO etc\P1030265.JPG">
            <a:extLst>
              <a:ext uri="{FF2B5EF4-FFF2-40B4-BE49-F238E27FC236}">
                <a16:creationId xmlns:a16="http://schemas.microsoft.com/office/drawing/2014/main" id="{AAA30022-9E0B-1475-8332-2ED8AD29F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71" t="44360" r="26622" b="39305"/>
          <a:stretch>
            <a:fillRect/>
          </a:stretch>
        </p:blipFill>
        <p:spPr bwMode="auto">
          <a:xfrm>
            <a:off x="2638425" y="4884738"/>
            <a:ext cx="33686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7" name="Line 9">
            <a:extLst>
              <a:ext uri="{FF2B5EF4-FFF2-40B4-BE49-F238E27FC236}">
                <a16:creationId xmlns:a16="http://schemas.microsoft.com/office/drawing/2014/main" id="{B8F638BA-EA6F-70FE-D4BE-C69F8C83EB42}"/>
              </a:ext>
            </a:extLst>
          </p:cNvPr>
          <p:cNvSpPr>
            <a:spLocks noChangeShapeType="1"/>
          </p:cNvSpPr>
          <p:nvPr/>
        </p:nvSpPr>
        <p:spPr bwMode="auto">
          <a:xfrm flipH="1" flipV="1">
            <a:off x="3492500" y="3716338"/>
            <a:ext cx="2832100" cy="70326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098" name="Line 10">
            <a:extLst>
              <a:ext uri="{FF2B5EF4-FFF2-40B4-BE49-F238E27FC236}">
                <a16:creationId xmlns:a16="http://schemas.microsoft.com/office/drawing/2014/main" id="{3ECE331C-FC52-D919-FD07-57CE95ED0CDD}"/>
              </a:ext>
            </a:extLst>
          </p:cNvPr>
          <p:cNvSpPr>
            <a:spLocks noChangeShapeType="1"/>
          </p:cNvSpPr>
          <p:nvPr/>
        </p:nvSpPr>
        <p:spPr bwMode="auto">
          <a:xfrm>
            <a:off x="2484438" y="3736975"/>
            <a:ext cx="1150937" cy="1355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8">
            <a:extLst>
              <a:ext uri="{FF2B5EF4-FFF2-40B4-BE49-F238E27FC236}">
                <a16:creationId xmlns:a16="http://schemas.microsoft.com/office/drawing/2014/main" id="{80C3AD1A-8AEE-B857-C4BB-55CFDC16BDC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0115" name="Espace réservé du numéro de diapositive 4">
            <a:extLst>
              <a:ext uri="{FF2B5EF4-FFF2-40B4-BE49-F238E27FC236}">
                <a16:creationId xmlns:a16="http://schemas.microsoft.com/office/drawing/2014/main" id="{2055CC8D-50EA-5A05-92A9-F5936DE338E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46C138B-F724-4053-8A6C-A9B7DF9E2CB4}" type="slidenum">
              <a:rPr lang="fr-FR" altLang="fr-FR" sz="2000">
                <a:solidFill>
                  <a:srgbClr val="984807"/>
                </a:solidFill>
              </a:rPr>
              <a:pPr algn="r" eaLnBrk="1" hangingPunct="1">
                <a:spcBef>
                  <a:spcPct val="0"/>
                </a:spcBef>
                <a:buFontTx/>
                <a:buNone/>
              </a:pPr>
              <a:t>86</a:t>
            </a:fld>
            <a:endParaRPr lang="fr-FR" altLang="fr-FR" sz="2000">
              <a:solidFill>
                <a:srgbClr val="984807"/>
              </a:solidFill>
            </a:endParaRPr>
          </a:p>
        </p:txBody>
      </p:sp>
      <p:sp>
        <p:nvSpPr>
          <p:cNvPr id="90116" name="Rectangle 1">
            <a:extLst>
              <a:ext uri="{FF2B5EF4-FFF2-40B4-BE49-F238E27FC236}">
                <a16:creationId xmlns:a16="http://schemas.microsoft.com/office/drawing/2014/main" id="{4232D408-AF10-1AF5-7334-261378E0704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Respect du code de la route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2949" name="Rectangle 1">
            <a:extLst>
              <a:ext uri="{FF2B5EF4-FFF2-40B4-BE49-F238E27FC236}">
                <a16:creationId xmlns:a16="http://schemas.microsoft.com/office/drawing/2014/main" id="{8A8F9F5A-EE57-745B-D067-5D2C2B1B4568}"/>
              </a:ext>
            </a:extLst>
          </p:cNvPr>
          <p:cNvSpPr>
            <a:spLocks noChangeArrowheads="1"/>
          </p:cNvSpPr>
          <p:nvPr/>
        </p:nvSpPr>
        <p:spPr bwMode="auto">
          <a:xfrm>
            <a:off x="371475" y="1916113"/>
            <a:ext cx="8401050" cy="38941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charset="0"/>
              </a:defRPr>
            </a:lvl1pPr>
            <a:lvl2pPr marL="742950" indent="-285750">
              <a:spcBef>
                <a:spcPct val="20000"/>
              </a:spcBef>
              <a:buFont typeface="Arial" panose="020B0604020202020204" pitchFamily="34" charset="0"/>
              <a:buChar char="–"/>
              <a:defRPr sz="2800">
                <a:solidFill>
                  <a:schemeClr val="tx1"/>
                </a:solidFill>
                <a:latin typeface="Myriad Pro" charset="0"/>
              </a:defRPr>
            </a:lvl2pPr>
            <a:lvl3pPr marL="1143000" indent="-228600">
              <a:spcBef>
                <a:spcPct val="20000"/>
              </a:spcBef>
              <a:buFont typeface="Arial" panose="020B0604020202020204" pitchFamily="34" charset="0"/>
              <a:buChar char="•"/>
              <a:defRPr sz="2400">
                <a:solidFill>
                  <a:schemeClr val="tx1"/>
                </a:solidFill>
                <a:latin typeface="Myriad Pro" charset="0"/>
              </a:defRPr>
            </a:lvl3pPr>
            <a:lvl4pPr marL="1600200" indent="-228600">
              <a:spcBef>
                <a:spcPct val="20000"/>
              </a:spcBef>
              <a:buFont typeface="Arial" panose="020B0604020202020204" pitchFamily="34" charset="0"/>
              <a:buChar char="–"/>
              <a:defRPr sz="2000">
                <a:solidFill>
                  <a:schemeClr val="tx1"/>
                </a:solidFill>
                <a:latin typeface="Myriad Pro" charset="0"/>
              </a:defRPr>
            </a:lvl4pPr>
            <a:lvl5pPr marL="2057400" indent="-228600">
              <a:spcBef>
                <a:spcPct val="20000"/>
              </a:spcBef>
              <a:buFont typeface="Arial" panose="020B0604020202020204" pitchFamily="34" charset="0"/>
              <a:buChar char="»"/>
              <a:defRPr sz="2000">
                <a:solidFill>
                  <a:schemeClr val="tx1"/>
                </a:solidFill>
                <a:latin typeface="Myriad Pro"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algn="just">
              <a:lnSpc>
                <a:spcPct val="107000"/>
              </a:lnSpc>
              <a:spcBef>
                <a:spcPct val="0"/>
              </a:spcBef>
              <a:buFont typeface="Arial" panose="020B0604020202020204" pitchFamily="34" charset="0"/>
              <a:buNone/>
              <a:defRPr/>
            </a:pPr>
            <a:r>
              <a:rPr lang="fr-FR"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Aucune dérogation au code de la route n'est possible sur le trajet reliant l'endroit où ils se situent à la caserne : </a:t>
            </a:r>
          </a:p>
          <a:p>
            <a:pPr algn="just">
              <a:lnSpc>
                <a:spcPct val="107000"/>
              </a:lnSpc>
              <a:spcBef>
                <a:spcPct val="0"/>
              </a:spcBef>
              <a:buFont typeface="Arial" panose="020B0604020202020204" pitchFamily="34" charset="0"/>
              <a:buNone/>
              <a:defRPr/>
            </a:pPr>
            <a:endParaRPr lang="fr-FR"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buFont typeface="Wingdings" panose="05000000000000000000" pitchFamily="2" charset="2"/>
              <a:buChar char="Ø"/>
              <a:defRP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 limitations de vitesse et règles de priorité (feux tricolores, stop, cédez le passage...), </a:t>
            </a:r>
          </a:p>
          <a:p>
            <a:pPr marL="342900" indent="-342900" algn="just">
              <a:lnSpc>
                <a:spcPct val="107000"/>
              </a:lnSpc>
              <a:spcBef>
                <a:spcPct val="0"/>
              </a:spcBef>
              <a:buFont typeface="Wingdings" panose="05000000000000000000" pitchFamily="2" charset="2"/>
              <a:buChar char="Ø"/>
              <a:defRP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Rester maître de son véhicule, </a:t>
            </a:r>
          </a:p>
          <a:p>
            <a:pPr marL="342900" indent="-342900" algn="just">
              <a:lnSpc>
                <a:spcPct val="107000"/>
              </a:lnSpc>
              <a:spcBef>
                <a:spcPct val="0"/>
              </a:spcBef>
              <a:buFont typeface="Wingdings" panose="05000000000000000000" pitchFamily="2" charset="2"/>
              <a:buChar char="Ø"/>
              <a:defRP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 pas courir de risque inutilement ; </a:t>
            </a:r>
          </a:p>
          <a:p>
            <a:pPr marL="342900" indent="-342900" algn="just">
              <a:lnSpc>
                <a:spcPct val="107000"/>
              </a:lnSpc>
              <a:spcBef>
                <a:spcPct val="0"/>
              </a:spcBef>
              <a:buFont typeface="Wingdings" panose="05000000000000000000" pitchFamily="2" charset="2"/>
              <a:buChar char="Ø"/>
              <a:defRP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 pas mettre en danger les autres usagers de la route.</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8">
            <a:extLst>
              <a:ext uri="{FF2B5EF4-FFF2-40B4-BE49-F238E27FC236}">
                <a16:creationId xmlns:a16="http://schemas.microsoft.com/office/drawing/2014/main" id="{9A76268D-0576-20A0-AAEC-353C1626EE3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1139" name="Espace réservé du numéro de diapositive 4">
            <a:extLst>
              <a:ext uri="{FF2B5EF4-FFF2-40B4-BE49-F238E27FC236}">
                <a16:creationId xmlns:a16="http://schemas.microsoft.com/office/drawing/2014/main" id="{501300CD-6C01-4792-03CF-4714423A6D8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BB54F82-BE14-4190-84CA-6BC21598A53D}" type="slidenum">
              <a:rPr lang="fr-FR" altLang="fr-FR" sz="2000">
                <a:solidFill>
                  <a:srgbClr val="984807"/>
                </a:solidFill>
              </a:rPr>
              <a:pPr algn="r" eaLnBrk="1" hangingPunct="1">
                <a:spcBef>
                  <a:spcPct val="0"/>
                </a:spcBef>
                <a:buFontTx/>
                <a:buNone/>
              </a:pPr>
              <a:t>87</a:t>
            </a:fld>
            <a:endParaRPr lang="fr-FR" altLang="fr-FR" sz="2000">
              <a:solidFill>
                <a:srgbClr val="984807"/>
              </a:solidFill>
            </a:endParaRPr>
          </a:p>
        </p:txBody>
      </p:sp>
      <p:sp>
        <p:nvSpPr>
          <p:cNvPr id="91140" name="Rectangle 1">
            <a:extLst>
              <a:ext uri="{FF2B5EF4-FFF2-40B4-BE49-F238E27FC236}">
                <a16:creationId xmlns:a16="http://schemas.microsoft.com/office/drawing/2014/main" id="{5D51941D-FA92-8142-D992-EC45512F175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Respect du code de la route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91141" name="Rectangle 1">
            <a:extLst>
              <a:ext uri="{FF2B5EF4-FFF2-40B4-BE49-F238E27FC236}">
                <a16:creationId xmlns:a16="http://schemas.microsoft.com/office/drawing/2014/main" id="{1C1ABFE7-0DD5-28EB-889E-02A15B71CD48}"/>
              </a:ext>
            </a:extLst>
          </p:cNvPr>
          <p:cNvSpPr>
            <a:spLocks noChangeArrowheads="1"/>
          </p:cNvSpPr>
          <p:nvPr/>
        </p:nvSpPr>
        <p:spPr bwMode="auto">
          <a:xfrm>
            <a:off x="414338" y="2349500"/>
            <a:ext cx="8189912" cy="1912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Les trajets précités, appelés communément trajets auto-mission, sont les trajets les plus accidentogènes, représentant la majorité des cas de décès de SP en service commandé.</a:t>
            </a:r>
            <a:endParaRPr lang="fr-FR" altLang="fr-FR" sz="2800" b="1">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8">
            <a:extLst>
              <a:ext uri="{FF2B5EF4-FFF2-40B4-BE49-F238E27FC236}">
                <a16:creationId xmlns:a16="http://schemas.microsoft.com/office/drawing/2014/main" id="{0719918B-7FE3-E2C9-D4EE-23D71430F25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2163" name="Espace réservé du numéro de diapositive 4">
            <a:extLst>
              <a:ext uri="{FF2B5EF4-FFF2-40B4-BE49-F238E27FC236}">
                <a16:creationId xmlns:a16="http://schemas.microsoft.com/office/drawing/2014/main" id="{151A4086-C29F-A2DD-42D0-C16495FD9DD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C75A83B-7FDC-40BC-A0EC-5DE986228694}" type="slidenum">
              <a:rPr lang="fr-FR" altLang="fr-FR" sz="2000">
                <a:solidFill>
                  <a:srgbClr val="984807"/>
                </a:solidFill>
              </a:rPr>
              <a:pPr algn="r" eaLnBrk="1" hangingPunct="1">
                <a:spcBef>
                  <a:spcPct val="0"/>
                </a:spcBef>
                <a:buFontTx/>
                <a:buNone/>
              </a:pPr>
              <a:t>88</a:t>
            </a:fld>
            <a:endParaRPr lang="fr-FR" altLang="fr-FR" sz="2000">
              <a:solidFill>
                <a:srgbClr val="984807"/>
              </a:solidFill>
            </a:endParaRPr>
          </a:p>
        </p:txBody>
      </p:sp>
      <p:sp>
        <p:nvSpPr>
          <p:cNvPr id="83972" name="Rectangle 1">
            <a:extLst>
              <a:ext uri="{FF2B5EF4-FFF2-40B4-BE49-F238E27FC236}">
                <a16:creationId xmlns:a16="http://schemas.microsoft.com/office/drawing/2014/main" id="{E18AF92F-CBA0-37F3-3F2D-E14650F47C11}"/>
              </a:ext>
            </a:extLst>
          </p:cNvPr>
          <p:cNvSpPr>
            <a:spLocks noChangeArrowheads="1"/>
          </p:cNvSpPr>
          <p:nvPr/>
        </p:nvSpPr>
        <p:spPr bwMode="auto">
          <a:xfrm>
            <a:off x="381000" y="1371600"/>
            <a:ext cx="8189913" cy="401796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charset="0"/>
              </a:defRPr>
            </a:lvl1pPr>
            <a:lvl2pPr marL="742950" indent="-285750">
              <a:spcBef>
                <a:spcPct val="20000"/>
              </a:spcBef>
              <a:buFont typeface="Arial" panose="020B0604020202020204" pitchFamily="34" charset="0"/>
              <a:buChar char="–"/>
              <a:defRPr sz="2800">
                <a:solidFill>
                  <a:schemeClr val="tx1"/>
                </a:solidFill>
                <a:latin typeface="Myriad Pro" charset="0"/>
              </a:defRPr>
            </a:lvl2pPr>
            <a:lvl3pPr marL="1143000" indent="-228600">
              <a:spcBef>
                <a:spcPct val="20000"/>
              </a:spcBef>
              <a:buFont typeface="Arial" panose="020B0604020202020204" pitchFamily="34" charset="0"/>
              <a:buChar char="•"/>
              <a:defRPr sz="2400">
                <a:solidFill>
                  <a:schemeClr val="tx1"/>
                </a:solidFill>
                <a:latin typeface="Myriad Pro" charset="0"/>
              </a:defRPr>
            </a:lvl3pPr>
            <a:lvl4pPr marL="1600200" indent="-228600">
              <a:spcBef>
                <a:spcPct val="20000"/>
              </a:spcBef>
              <a:buFont typeface="Arial" panose="020B0604020202020204" pitchFamily="34" charset="0"/>
              <a:buChar char="–"/>
              <a:defRPr sz="2000">
                <a:solidFill>
                  <a:schemeClr val="tx1"/>
                </a:solidFill>
                <a:latin typeface="Myriad Pro" charset="0"/>
              </a:defRPr>
            </a:lvl4pPr>
            <a:lvl5pPr marL="2057400" indent="-228600">
              <a:spcBef>
                <a:spcPct val="20000"/>
              </a:spcBef>
              <a:buFont typeface="Arial" panose="020B0604020202020204" pitchFamily="34" charset="0"/>
              <a:buChar char="»"/>
              <a:defRPr sz="2000">
                <a:solidFill>
                  <a:schemeClr val="tx1"/>
                </a:solidFill>
                <a:latin typeface="Myriad Pro"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algn="just">
              <a:lnSpc>
                <a:spcPct val="107000"/>
              </a:lnSpc>
              <a:spcBef>
                <a:spcPct val="0"/>
              </a:spcBef>
              <a:buFontTx/>
              <a:buNone/>
              <a:defRPr/>
            </a:pPr>
            <a:r>
              <a:rPr lang="fr-FR" altLang="fr-FR" sz="2400" b="1" u="sng" dirty="0">
                <a:latin typeface="Times New Roman" panose="02020603050405020304" pitchFamily="18" charset="0"/>
                <a:ea typeface="Calibri" panose="020F0502020204030204" pitchFamily="34" charset="0"/>
                <a:cs typeface="Times New Roman" panose="02020603050405020304" pitchFamily="18" charset="0"/>
              </a:rPr>
              <a:t>Rôle du CA au standard :</a:t>
            </a:r>
          </a:p>
          <a:p>
            <a:pPr algn="just">
              <a:lnSpc>
                <a:spcPct val="107000"/>
              </a:lnSpc>
              <a:spcBef>
                <a:spcPct val="0"/>
              </a:spcBef>
              <a:buFontTx/>
              <a:buNone/>
              <a:defRPr/>
            </a:pPr>
            <a:endParaRPr lang="fr-FR" altLang="fr-FR" sz="2400" b="1" u="sng"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endParaRPr lang="fr-FR" altLang="fr-FR" sz="2400" b="1" u="sng"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Prend en compte l'ordre de départ, le plan parcellaire et les postes radio.</a:t>
            </a:r>
          </a:p>
          <a:p>
            <a:pPr algn="just">
              <a:lnSpc>
                <a:spcPct val="107000"/>
              </a:lnSpc>
              <a:spcBef>
                <a:spcPct val="0"/>
              </a:spcBef>
              <a:buFontTx/>
              <a:buNone/>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Le 2</a:t>
            </a:r>
            <a:r>
              <a:rPr lang="fr-FR" altLang="fr-FR" sz="2400" baseline="30000" dirty="0">
                <a:latin typeface="Times New Roman" panose="02020603050405020304" pitchFamily="18" charset="0"/>
                <a:ea typeface="Calibri" panose="020F0502020204030204" pitchFamily="34" charset="0"/>
                <a:cs typeface="Times New Roman" panose="02020603050405020304" pitchFamily="18" charset="0"/>
              </a:rPr>
              <a:t>ème</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CE (le 2</a:t>
            </a:r>
            <a:r>
              <a:rPr lang="fr-FR" altLang="fr-FR" sz="2400" baseline="30000" dirty="0">
                <a:latin typeface="Times New Roman" panose="02020603050405020304" pitchFamily="18" charset="0"/>
                <a:ea typeface="Calibri" panose="020F0502020204030204" pitchFamily="34" charset="0"/>
                <a:cs typeface="Times New Roman" panose="02020603050405020304" pitchFamily="18" charset="0"/>
              </a:rPr>
              <a:t>ème</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plus ancien dans le grade le plus élevé)  peut également se rendre au standard afin de seconder le CA dans le choix de l’itinéraire et repérer l’emplacement des PEI sur le plan.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8">
            <a:extLst>
              <a:ext uri="{FF2B5EF4-FFF2-40B4-BE49-F238E27FC236}">
                <a16:creationId xmlns:a16="http://schemas.microsoft.com/office/drawing/2014/main" id="{99DB03ED-37BD-FA90-8467-A2398D557D4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3187" name="Espace réservé du numéro de diapositive 4">
            <a:extLst>
              <a:ext uri="{FF2B5EF4-FFF2-40B4-BE49-F238E27FC236}">
                <a16:creationId xmlns:a16="http://schemas.microsoft.com/office/drawing/2014/main" id="{3B2B2503-A53D-3FA0-C139-2BAFFA3CCB5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4B64273-2B47-4BC0-AB36-C4D0A6F612C9}" type="slidenum">
              <a:rPr lang="fr-FR" altLang="fr-FR" sz="2000">
                <a:solidFill>
                  <a:srgbClr val="984807"/>
                </a:solidFill>
              </a:rPr>
              <a:pPr algn="r" eaLnBrk="1" hangingPunct="1">
                <a:spcBef>
                  <a:spcPct val="0"/>
                </a:spcBef>
                <a:buFontTx/>
                <a:buNone/>
              </a:pPr>
              <a:t>89</a:t>
            </a:fld>
            <a:endParaRPr lang="fr-FR" altLang="fr-FR" sz="2000">
              <a:solidFill>
                <a:srgbClr val="984807"/>
              </a:solidFill>
            </a:endParaRPr>
          </a:p>
        </p:txBody>
      </p:sp>
      <p:sp>
        <p:nvSpPr>
          <p:cNvPr id="93188" name="Rectangle 1">
            <a:extLst>
              <a:ext uri="{FF2B5EF4-FFF2-40B4-BE49-F238E27FC236}">
                <a16:creationId xmlns:a16="http://schemas.microsoft.com/office/drawing/2014/main" id="{23F60B49-D445-CAB3-3E87-5D544BE26AA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L’habillage :</a:t>
            </a:r>
          </a:p>
        </p:txBody>
      </p:sp>
      <p:sp>
        <p:nvSpPr>
          <p:cNvPr id="93189" name="Rectangle 1">
            <a:extLst>
              <a:ext uri="{FF2B5EF4-FFF2-40B4-BE49-F238E27FC236}">
                <a16:creationId xmlns:a16="http://schemas.microsoft.com/office/drawing/2014/main" id="{1A2B4770-2548-F59C-C3F8-3A9169D0AD31}"/>
              </a:ext>
            </a:extLst>
          </p:cNvPr>
          <p:cNvSpPr>
            <a:spLocks noChangeArrowheads="1"/>
          </p:cNvSpPr>
          <p:nvPr/>
        </p:nvSpPr>
        <p:spPr bwMode="auto">
          <a:xfrm>
            <a:off x="457200" y="2514600"/>
            <a:ext cx="81899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alerté pour un départ incendie dans une structure, il doit revêtir ses E.P.I.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Qu’il soit en garde posté ou en astreinte la procédure est exactement la même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0C18BA9F-5CBE-EF15-0046-261898EC5A1C}"/>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Devoirs </a:t>
            </a:r>
          </a:p>
        </p:txBody>
      </p:sp>
      <p:sp>
        <p:nvSpPr>
          <p:cNvPr id="11267" name="Espace réservé du numéro de diapositive 4">
            <a:extLst>
              <a:ext uri="{FF2B5EF4-FFF2-40B4-BE49-F238E27FC236}">
                <a16:creationId xmlns:a16="http://schemas.microsoft.com/office/drawing/2014/main" id="{41CB0FF9-E201-63AE-7EDD-D55874F7476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442D198-9CCA-4E6C-8033-7FE7E48EADAA}" type="slidenum">
              <a:rPr lang="fr-FR" altLang="fr-FR" sz="2000" smtClean="0">
                <a:solidFill>
                  <a:srgbClr val="984807"/>
                </a:solidFill>
              </a:rPr>
              <a:pPr>
                <a:spcBef>
                  <a:spcPct val="0"/>
                </a:spcBef>
                <a:buFontTx/>
                <a:buNone/>
              </a:pPr>
              <a:t>9</a:t>
            </a:fld>
            <a:endParaRPr lang="fr-FR" altLang="fr-FR" sz="2000">
              <a:solidFill>
                <a:srgbClr val="984807"/>
              </a:solidFill>
            </a:endParaRPr>
          </a:p>
        </p:txBody>
      </p:sp>
      <p:sp>
        <p:nvSpPr>
          <p:cNvPr id="11268" name="Rectangle 1">
            <a:extLst>
              <a:ext uri="{FF2B5EF4-FFF2-40B4-BE49-F238E27FC236}">
                <a16:creationId xmlns:a16="http://schemas.microsoft.com/office/drawing/2014/main" id="{FD99931E-4D6D-5BD1-6B66-62D4CADE391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Généralités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69" name="Rectangle 1">
            <a:extLst>
              <a:ext uri="{FF2B5EF4-FFF2-40B4-BE49-F238E27FC236}">
                <a16:creationId xmlns:a16="http://schemas.microsoft.com/office/drawing/2014/main" id="{DC3DC0B9-E307-1CD3-D863-75A6456F73F8}"/>
              </a:ext>
            </a:extLst>
          </p:cNvPr>
          <p:cNvSpPr>
            <a:spLocks noChangeArrowheads="1"/>
          </p:cNvSpPr>
          <p:nvPr/>
        </p:nvSpPr>
        <p:spPr bwMode="auto">
          <a:xfrm>
            <a:off x="457200" y="1981200"/>
            <a:ext cx="818991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SP est soumis à un certain nombre de devoirs. </a:t>
            </a:r>
          </a:p>
          <a:p>
            <a:pPr algn="just">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Ne pas les respecter peut entraîner des sanctions disciplinaires voire pénales (amendes et/ou prison). </a:t>
            </a:r>
            <a:endParaRPr lang="fr-FR" altLang="fr-FR" sz="1600">
              <a:latin typeface="Comic Sans MS" panose="030F0702030302020204" pitchFamily="66" charset="0"/>
              <a:cs typeface="Times New Roman" panose="02020603050405020304" pitchFamily="18" charset="0"/>
            </a:endParaRPr>
          </a:p>
        </p:txBody>
      </p:sp>
      <p:pic>
        <p:nvPicPr>
          <p:cNvPr id="11270" name="Picture 7" descr="F:\A diffuser\JSP SDMIS\Dématérialisation\doc\SC\C4 - notion de responsabilité\imagesCANVQ652.jpg">
            <a:extLst>
              <a:ext uri="{FF2B5EF4-FFF2-40B4-BE49-F238E27FC236}">
                <a16:creationId xmlns:a16="http://schemas.microsoft.com/office/drawing/2014/main" id="{0EE4A46F-3954-6AA9-1A04-2D2126A8C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389"/>
          <a:stretch>
            <a:fillRect/>
          </a:stretch>
        </p:blipFill>
        <p:spPr bwMode="auto">
          <a:xfrm>
            <a:off x="3059113" y="4005263"/>
            <a:ext cx="33162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8">
            <a:extLst>
              <a:ext uri="{FF2B5EF4-FFF2-40B4-BE49-F238E27FC236}">
                <a16:creationId xmlns:a16="http://schemas.microsoft.com/office/drawing/2014/main" id="{F3B06363-331C-66E1-F010-23BA1213845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4211" name="Espace réservé du numéro de diapositive 4">
            <a:extLst>
              <a:ext uri="{FF2B5EF4-FFF2-40B4-BE49-F238E27FC236}">
                <a16:creationId xmlns:a16="http://schemas.microsoft.com/office/drawing/2014/main" id="{32BD757D-4802-1BF3-631B-463958BCBD6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828E738-CD9B-4136-A741-6019E10C0896}" type="slidenum">
              <a:rPr lang="fr-FR" altLang="fr-FR" sz="2000">
                <a:solidFill>
                  <a:srgbClr val="984807"/>
                </a:solidFill>
              </a:rPr>
              <a:pPr algn="r" eaLnBrk="1" hangingPunct="1">
                <a:spcBef>
                  <a:spcPct val="0"/>
                </a:spcBef>
                <a:buFontTx/>
                <a:buNone/>
              </a:pPr>
              <a:t>90</a:t>
            </a:fld>
            <a:endParaRPr lang="fr-FR" altLang="fr-FR" sz="2000">
              <a:solidFill>
                <a:srgbClr val="984807"/>
              </a:solidFill>
            </a:endParaRPr>
          </a:p>
        </p:txBody>
      </p:sp>
      <p:sp>
        <p:nvSpPr>
          <p:cNvPr id="94212" name="Rectangle 1">
            <a:extLst>
              <a:ext uri="{FF2B5EF4-FFF2-40B4-BE49-F238E27FC236}">
                <a16:creationId xmlns:a16="http://schemas.microsoft.com/office/drawing/2014/main" id="{E6BE02FF-250C-D21C-A43A-15AD94E3F5A6}"/>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L’habillage :</a:t>
            </a:r>
          </a:p>
        </p:txBody>
      </p:sp>
      <p:pic>
        <p:nvPicPr>
          <p:cNvPr id="94213" name="Image 1">
            <a:extLst>
              <a:ext uri="{FF2B5EF4-FFF2-40B4-BE49-F238E27FC236}">
                <a16:creationId xmlns:a16="http://schemas.microsoft.com/office/drawing/2014/main" id="{E4500012-7026-34AB-5B80-E65C27CF3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6" r="3970"/>
          <a:stretch>
            <a:fillRect/>
          </a:stretch>
        </p:blipFill>
        <p:spPr bwMode="auto">
          <a:xfrm>
            <a:off x="1692275" y="1835150"/>
            <a:ext cx="23812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Image 2">
            <a:extLst>
              <a:ext uri="{FF2B5EF4-FFF2-40B4-BE49-F238E27FC236}">
                <a16:creationId xmlns:a16="http://schemas.microsoft.com/office/drawing/2014/main" id="{3ADF44B1-579C-2195-2E31-B7587643D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3" r="1010"/>
          <a:stretch>
            <a:fillRect/>
          </a:stretch>
        </p:blipFill>
        <p:spPr bwMode="auto">
          <a:xfrm>
            <a:off x="5435600" y="1844675"/>
            <a:ext cx="23352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Rectangle 9">
            <a:extLst>
              <a:ext uri="{FF2B5EF4-FFF2-40B4-BE49-F238E27FC236}">
                <a16:creationId xmlns:a16="http://schemas.microsoft.com/office/drawing/2014/main" id="{8CC91C1A-C939-B6A0-5C8F-F09ED6A1C683}"/>
              </a:ext>
            </a:extLst>
          </p:cNvPr>
          <p:cNvSpPr>
            <a:spLocks noChangeArrowheads="1"/>
          </p:cNvSpPr>
          <p:nvPr/>
        </p:nvSpPr>
        <p:spPr bwMode="auto">
          <a:xfrm>
            <a:off x="3709988"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8">
            <a:extLst>
              <a:ext uri="{FF2B5EF4-FFF2-40B4-BE49-F238E27FC236}">
                <a16:creationId xmlns:a16="http://schemas.microsoft.com/office/drawing/2014/main" id="{D1FAF2F5-71D3-61B9-EC09-CD767BB9BA7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5235" name="Espace réservé du numéro de diapositive 4">
            <a:extLst>
              <a:ext uri="{FF2B5EF4-FFF2-40B4-BE49-F238E27FC236}">
                <a16:creationId xmlns:a16="http://schemas.microsoft.com/office/drawing/2014/main" id="{298B593B-2338-0F87-A336-C72ECFDDABB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7CC0627-2D92-4747-B65B-5F5E96B317C4}" type="slidenum">
              <a:rPr lang="fr-FR" altLang="fr-FR" sz="2000">
                <a:solidFill>
                  <a:srgbClr val="984807"/>
                </a:solidFill>
              </a:rPr>
              <a:pPr algn="r" eaLnBrk="1" hangingPunct="1">
                <a:spcBef>
                  <a:spcPct val="0"/>
                </a:spcBef>
                <a:buFontTx/>
                <a:buNone/>
              </a:pPr>
              <a:t>91</a:t>
            </a:fld>
            <a:endParaRPr lang="fr-FR" altLang="fr-FR" sz="2000">
              <a:solidFill>
                <a:srgbClr val="984807"/>
              </a:solidFill>
            </a:endParaRPr>
          </a:p>
        </p:txBody>
      </p:sp>
      <p:sp>
        <p:nvSpPr>
          <p:cNvPr id="95236" name="Rectangle 1">
            <a:extLst>
              <a:ext uri="{FF2B5EF4-FFF2-40B4-BE49-F238E27FC236}">
                <a16:creationId xmlns:a16="http://schemas.microsoft.com/office/drawing/2014/main" id="{E381BF6E-14EB-D9AA-BB4E-2ADF2EB02FE6}"/>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L’habillage :</a:t>
            </a:r>
          </a:p>
        </p:txBody>
      </p:sp>
      <p:sp>
        <p:nvSpPr>
          <p:cNvPr id="95237" name="Rectangle 9">
            <a:extLst>
              <a:ext uri="{FF2B5EF4-FFF2-40B4-BE49-F238E27FC236}">
                <a16:creationId xmlns:a16="http://schemas.microsoft.com/office/drawing/2014/main" id="{C94272C8-778D-B06F-C63D-D2329889630C}"/>
              </a:ext>
            </a:extLst>
          </p:cNvPr>
          <p:cNvSpPr>
            <a:spLocks noChangeArrowheads="1"/>
          </p:cNvSpPr>
          <p:nvPr/>
        </p:nvSpPr>
        <p:spPr bwMode="auto">
          <a:xfrm>
            <a:off x="3709988"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5238" name="Rectangle 2">
            <a:extLst>
              <a:ext uri="{FF2B5EF4-FFF2-40B4-BE49-F238E27FC236}">
                <a16:creationId xmlns:a16="http://schemas.microsoft.com/office/drawing/2014/main" id="{BDC2797C-62F4-646D-F56B-0BED3435B1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95239" name="Image 1">
            <a:extLst>
              <a:ext uri="{FF2B5EF4-FFF2-40B4-BE49-F238E27FC236}">
                <a16:creationId xmlns:a16="http://schemas.microsoft.com/office/drawing/2014/main" id="{87A489C7-6F21-35EA-CD93-CA1221A7B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1900238"/>
            <a:ext cx="253047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0" name="Rectangle 4">
            <a:extLst>
              <a:ext uri="{FF2B5EF4-FFF2-40B4-BE49-F238E27FC236}">
                <a16:creationId xmlns:a16="http://schemas.microsoft.com/office/drawing/2014/main" id="{3264CC82-7BEE-A99E-1786-5B264D3AE6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95241" name="Image 1">
            <a:extLst>
              <a:ext uri="{FF2B5EF4-FFF2-40B4-BE49-F238E27FC236}">
                <a16:creationId xmlns:a16="http://schemas.microsoft.com/office/drawing/2014/main" id="{9D948961-14FB-1146-32F0-918B65A27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900238"/>
            <a:ext cx="266223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8">
            <a:extLst>
              <a:ext uri="{FF2B5EF4-FFF2-40B4-BE49-F238E27FC236}">
                <a16:creationId xmlns:a16="http://schemas.microsoft.com/office/drawing/2014/main" id="{BC560C97-95EF-11FF-C42D-E21BC2236BF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6259" name="Espace réservé du numéro de diapositive 4">
            <a:extLst>
              <a:ext uri="{FF2B5EF4-FFF2-40B4-BE49-F238E27FC236}">
                <a16:creationId xmlns:a16="http://schemas.microsoft.com/office/drawing/2014/main" id="{E19603D2-8CC2-5AF4-8BAF-EA0E0F674CF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3C710FA-358B-4534-8BEC-0017A60324D7}" type="slidenum">
              <a:rPr lang="fr-FR" altLang="fr-FR" sz="2000">
                <a:solidFill>
                  <a:srgbClr val="984807"/>
                </a:solidFill>
              </a:rPr>
              <a:pPr algn="r" eaLnBrk="1" hangingPunct="1">
                <a:spcBef>
                  <a:spcPct val="0"/>
                </a:spcBef>
                <a:buFontTx/>
                <a:buNone/>
              </a:pPr>
              <a:t>92</a:t>
            </a:fld>
            <a:endParaRPr lang="fr-FR" altLang="fr-FR" sz="2000">
              <a:solidFill>
                <a:srgbClr val="984807"/>
              </a:solidFill>
            </a:endParaRPr>
          </a:p>
        </p:txBody>
      </p:sp>
      <p:sp>
        <p:nvSpPr>
          <p:cNvPr id="96260" name="Rectangle 1">
            <a:extLst>
              <a:ext uri="{FF2B5EF4-FFF2-40B4-BE49-F238E27FC236}">
                <a16:creationId xmlns:a16="http://schemas.microsoft.com/office/drawing/2014/main" id="{1EDAE5BB-D1CD-6EA4-B5E2-18196213843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L’habillage :</a:t>
            </a:r>
          </a:p>
        </p:txBody>
      </p:sp>
      <p:sp>
        <p:nvSpPr>
          <p:cNvPr id="96261" name="Rectangle 8">
            <a:extLst>
              <a:ext uri="{FF2B5EF4-FFF2-40B4-BE49-F238E27FC236}">
                <a16:creationId xmlns:a16="http://schemas.microsoft.com/office/drawing/2014/main" id="{EF0CEE29-B1D9-114E-932A-B9F141E63E24}"/>
              </a:ext>
            </a:extLst>
          </p:cNvPr>
          <p:cNvSpPr>
            <a:spLocks noChangeArrowheads="1"/>
          </p:cNvSpPr>
          <p:nvPr/>
        </p:nvSpPr>
        <p:spPr bwMode="auto">
          <a:xfrm>
            <a:off x="3700463"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6262" name="Rectangle 10">
            <a:extLst>
              <a:ext uri="{FF2B5EF4-FFF2-40B4-BE49-F238E27FC236}">
                <a16:creationId xmlns:a16="http://schemas.microsoft.com/office/drawing/2014/main" id="{9E6BCEFE-712D-89F5-048F-3B390E1703C0}"/>
              </a:ext>
            </a:extLst>
          </p:cNvPr>
          <p:cNvSpPr>
            <a:spLocks noChangeArrowheads="1"/>
          </p:cNvSpPr>
          <p:nvPr/>
        </p:nvSpPr>
        <p:spPr bwMode="auto">
          <a:xfrm>
            <a:off x="4095750" y="2576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96263" name="Image 11">
            <a:extLst>
              <a:ext uri="{FF2B5EF4-FFF2-40B4-BE49-F238E27FC236}">
                <a16:creationId xmlns:a16="http://schemas.microsoft.com/office/drawing/2014/main" id="{81923357-1EDE-A085-1189-08D344E85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463" y="1412875"/>
            <a:ext cx="2671762"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Rectangle 14">
            <a:extLst>
              <a:ext uri="{FF2B5EF4-FFF2-40B4-BE49-F238E27FC236}">
                <a16:creationId xmlns:a16="http://schemas.microsoft.com/office/drawing/2014/main" id="{C2437973-17B5-1722-78DE-1E0E77C3AC13}"/>
              </a:ext>
            </a:extLst>
          </p:cNvPr>
          <p:cNvSpPr>
            <a:spLocks noChangeArrowheads="1"/>
          </p:cNvSpPr>
          <p:nvPr/>
        </p:nvSpPr>
        <p:spPr bwMode="auto">
          <a:xfrm>
            <a:off x="3709988"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8">
            <a:extLst>
              <a:ext uri="{FF2B5EF4-FFF2-40B4-BE49-F238E27FC236}">
                <a16:creationId xmlns:a16="http://schemas.microsoft.com/office/drawing/2014/main" id="{28A86F58-1499-44BE-0271-3190D88ED9E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7283" name="Espace réservé du numéro de diapositive 4">
            <a:extLst>
              <a:ext uri="{FF2B5EF4-FFF2-40B4-BE49-F238E27FC236}">
                <a16:creationId xmlns:a16="http://schemas.microsoft.com/office/drawing/2014/main" id="{038D2C27-776F-64D7-6B0D-57E62778D65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31D9700-22E3-4B27-9A9E-A1AD4302BEFD}" type="slidenum">
              <a:rPr lang="fr-FR" altLang="fr-FR" sz="2000">
                <a:solidFill>
                  <a:srgbClr val="984807"/>
                </a:solidFill>
              </a:rPr>
              <a:pPr algn="r" eaLnBrk="1" hangingPunct="1">
                <a:spcBef>
                  <a:spcPct val="0"/>
                </a:spcBef>
                <a:buFontTx/>
                <a:buNone/>
              </a:pPr>
              <a:t>93</a:t>
            </a:fld>
            <a:endParaRPr lang="fr-FR" altLang="fr-FR" sz="2000">
              <a:solidFill>
                <a:srgbClr val="984807"/>
              </a:solidFill>
            </a:endParaRPr>
          </a:p>
        </p:txBody>
      </p:sp>
      <p:sp>
        <p:nvSpPr>
          <p:cNvPr id="97284" name="Rectangle 1">
            <a:extLst>
              <a:ext uri="{FF2B5EF4-FFF2-40B4-BE49-F238E27FC236}">
                <a16:creationId xmlns:a16="http://schemas.microsoft.com/office/drawing/2014/main" id="{EAFD08C3-130A-6FE7-67CC-2DF7FF76260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L’habillage :</a:t>
            </a:r>
          </a:p>
        </p:txBody>
      </p:sp>
      <p:sp>
        <p:nvSpPr>
          <p:cNvPr id="97285" name="Rectangle 8">
            <a:extLst>
              <a:ext uri="{FF2B5EF4-FFF2-40B4-BE49-F238E27FC236}">
                <a16:creationId xmlns:a16="http://schemas.microsoft.com/office/drawing/2014/main" id="{F3856238-0110-45E1-82B6-6C512DBA956F}"/>
              </a:ext>
            </a:extLst>
          </p:cNvPr>
          <p:cNvSpPr>
            <a:spLocks noChangeArrowheads="1"/>
          </p:cNvSpPr>
          <p:nvPr/>
        </p:nvSpPr>
        <p:spPr bwMode="auto">
          <a:xfrm>
            <a:off x="3700463"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97286" name="Image 8">
            <a:extLst>
              <a:ext uri="{FF2B5EF4-FFF2-40B4-BE49-F238E27FC236}">
                <a16:creationId xmlns:a16="http://schemas.microsoft.com/office/drawing/2014/main" id="{C9BF30E5-6BF3-6B8C-E967-269588C1D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1" r="6975"/>
          <a:stretch>
            <a:fillRect/>
          </a:stretch>
        </p:blipFill>
        <p:spPr bwMode="auto">
          <a:xfrm>
            <a:off x="3203575" y="1127125"/>
            <a:ext cx="2627313"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10">
            <a:extLst>
              <a:ext uri="{FF2B5EF4-FFF2-40B4-BE49-F238E27FC236}">
                <a16:creationId xmlns:a16="http://schemas.microsoft.com/office/drawing/2014/main" id="{4830F240-8DF1-0DD4-B879-8F4818552BD7}"/>
              </a:ext>
            </a:extLst>
          </p:cNvPr>
          <p:cNvSpPr>
            <a:spLocks noChangeArrowheads="1"/>
          </p:cNvSpPr>
          <p:nvPr/>
        </p:nvSpPr>
        <p:spPr bwMode="auto">
          <a:xfrm>
            <a:off x="4095750" y="2576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7288" name="Rectangle 14">
            <a:extLst>
              <a:ext uri="{FF2B5EF4-FFF2-40B4-BE49-F238E27FC236}">
                <a16:creationId xmlns:a16="http://schemas.microsoft.com/office/drawing/2014/main" id="{6D1BD3F1-B877-6EB0-AAE5-1CC71E9A76EF}"/>
              </a:ext>
            </a:extLst>
          </p:cNvPr>
          <p:cNvSpPr>
            <a:spLocks noChangeArrowheads="1"/>
          </p:cNvSpPr>
          <p:nvPr/>
        </p:nvSpPr>
        <p:spPr bwMode="auto">
          <a:xfrm>
            <a:off x="3709988"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8">
            <a:extLst>
              <a:ext uri="{FF2B5EF4-FFF2-40B4-BE49-F238E27FC236}">
                <a16:creationId xmlns:a16="http://schemas.microsoft.com/office/drawing/2014/main" id="{2E4B891F-5890-54D8-3C91-90792A34FE8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8307" name="Espace réservé du numéro de diapositive 4">
            <a:extLst>
              <a:ext uri="{FF2B5EF4-FFF2-40B4-BE49-F238E27FC236}">
                <a16:creationId xmlns:a16="http://schemas.microsoft.com/office/drawing/2014/main" id="{1EFFF29F-4C8E-F003-3CAC-A8D9FB5F11E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FAD03ED-E269-41E3-9E8D-B363863466F6}" type="slidenum">
              <a:rPr lang="fr-FR" altLang="fr-FR" sz="2000">
                <a:solidFill>
                  <a:srgbClr val="984807"/>
                </a:solidFill>
              </a:rPr>
              <a:pPr algn="r" eaLnBrk="1" hangingPunct="1">
                <a:spcBef>
                  <a:spcPct val="0"/>
                </a:spcBef>
                <a:buFontTx/>
                <a:buNone/>
              </a:pPr>
              <a:t>94</a:t>
            </a:fld>
            <a:endParaRPr lang="fr-FR" altLang="fr-FR" sz="2000">
              <a:solidFill>
                <a:srgbClr val="984807"/>
              </a:solidFill>
            </a:endParaRPr>
          </a:p>
        </p:txBody>
      </p:sp>
      <p:sp>
        <p:nvSpPr>
          <p:cNvPr id="98308" name="Rectangle 1">
            <a:extLst>
              <a:ext uri="{FF2B5EF4-FFF2-40B4-BE49-F238E27FC236}">
                <a16:creationId xmlns:a16="http://schemas.microsoft.com/office/drawing/2014/main" id="{1D652030-C77C-1405-C1ED-42C9E597904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L’habillage :</a:t>
            </a:r>
          </a:p>
        </p:txBody>
      </p:sp>
      <p:sp>
        <p:nvSpPr>
          <p:cNvPr id="98309" name="Rectangle 8">
            <a:extLst>
              <a:ext uri="{FF2B5EF4-FFF2-40B4-BE49-F238E27FC236}">
                <a16:creationId xmlns:a16="http://schemas.microsoft.com/office/drawing/2014/main" id="{8C66CC83-858A-32B9-E5BD-37346ABE7DA3}"/>
              </a:ext>
            </a:extLst>
          </p:cNvPr>
          <p:cNvSpPr>
            <a:spLocks noChangeArrowheads="1"/>
          </p:cNvSpPr>
          <p:nvPr/>
        </p:nvSpPr>
        <p:spPr bwMode="auto">
          <a:xfrm>
            <a:off x="3700463"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8310" name="Rectangle 10">
            <a:extLst>
              <a:ext uri="{FF2B5EF4-FFF2-40B4-BE49-F238E27FC236}">
                <a16:creationId xmlns:a16="http://schemas.microsoft.com/office/drawing/2014/main" id="{3ED262EA-A8A6-60A7-290E-723781821E09}"/>
              </a:ext>
            </a:extLst>
          </p:cNvPr>
          <p:cNvSpPr>
            <a:spLocks noChangeArrowheads="1"/>
          </p:cNvSpPr>
          <p:nvPr/>
        </p:nvSpPr>
        <p:spPr bwMode="auto">
          <a:xfrm>
            <a:off x="4095750" y="2576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8311" name="Rectangle 14">
            <a:extLst>
              <a:ext uri="{FF2B5EF4-FFF2-40B4-BE49-F238E27FC236}">
                <a16:creationId xmlns:a16="http://schemas.microsoft.com/office/drawing/2014/main" id="{9ECD7BFC-1D40-8B8C-B63F-455E00586ADD}"/>
              </a:ext>
            </a:extLst>
          </p:cNvPr>
          <p:cNvSpPr>
            <a:spLocks noChangeArrowheads="1"/>
          </p:cNvSpPr>
          <p:nvPr/>
        </p:nvSpPr>
        <p:spPr bwMode="auto">
          <a:xfrm>
            <a:off x="3709988"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98312" name="Image 17">
            <a:extLst>
              <a:ext uri="{FF2B5EF4-FFF2-40B4-BE49-F238E27FC236}">
                <a16:creationId xmlns:a16="http://schemas.microsoft.com/office/drawing/2014/main" id="{FED88008-A019-F0C6-89E3-40DBD82B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5" r="5075"/>
          <a:stretch>
            <a:fillRect/>
          </a:stretch>
        </p:blipFill>
        <p:spPr bwMode="auto">
          <a:xfrm>
            <a:off x="2636838" y="1525588"/>
            <a:ext cx="242252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13" name="Groupe 10">
            <a:extLst>
              <a:ext uri="{FF2B5EF4-FFF2-40B4-BE49-F238E27FC236}">
                <a16:creationId xmlns:a16="http://schemas.microsoft.com/office/drawing/2014/main" id="{259FC418-AC4F-B3F8-C750-90A2A4B4EBCC}"/>
              </a:ext>
            </a:extLst>
          </p:cNvPr>
          <p:cNvGrpSpPr>
            <a:grpSpLocks/>
          </p:cNvGrpSpPr>
          <p:nvPr/>
        </p:nvGrpSpPr>
        <p:grpSpPr bwMode="auto">
          <a:xfrm>
            <a:off x="5924550" y="2319338"/>
            <a:ext cx="2133600" cy="2219325"/>
            <a:chOff x="263" y="0"/>
            <a:chExt cx="1827267" cy="1781324"/>
          </a:xfrm>
        </p:grpSpPr>
        <p:pic>
          <p:nvPicPr>
            <p:cNvPr id="98314" name="Image 6" descr="RÃ©sultat de recherche d'images pour &quot;gants trex&quot;">
              <a:extLst>
                <a:ext uri="{FF2B5EF4-FFF2-40B4-BE49-F238E27FC236}">
                  <a16:creationId xmlns:a16="http://schemas.microsoft.com/office/drawing/2014/main" id="{1A9C2288-DE1B-4393-B761-26D33E50D7C3}"/>
                </a:ext>
              </a:extLst>
            </p:cNvPr>
            <p:cNvPicPr>
              <a:picLocks noChangeAspect="1"/>
            </p:cNvPicPr>
            <p:nvPr/>
          </p:nvPicPr>
          <p:blipFill>
            <a:blip r:embed="rId3">
              <a:extLst>
                <a:ext uri="{28A0092B-C50C-407E-A947-70E740481C1C}">
                  <a14:useLocalDpi xmlns:a14="http://schemas.microsoft.com/office/drawing/2010/main" val="0"/>
                </a:ext>
              </a:extLst>
            </a:blip>
            <a:srcRect l="12904" r="51926"/>
            <a:stretch>
              <a:fillRect/>
            </a:stretch>
          </p:blipFill>
          <p:spPr bwMode="auto">
            <a:xfrm>
              <a:off x="1000125" y="0"/>
              <a:ext cx="82740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Image 9" descr="C:\Users\loicp\AppData\Local\Microsoft\Windows\INetCache\Content.MSO\5D2D8F7B.tmp">
              <a:extLst>
                <a:ext uri="{FF2B5EF4-FFF2-40B4-BE49-F238E27FC236}">
                  <a16:creationId xmlns:a16="http://schemas.microsoft.com/office/drawing/2014/main" id="{F5CC1564-706F-A844-218D-6F83BFAF115D}"/>
                </a:ext>
              </a:extLst>
            </p:cNvPr>
            <p:cNvPicPr preferRelativeResize="0">
              <a:picLocks noChangeAspect="1"/>
            </p:cNvPicPr>
            <p:nvPr/>
          </p:nvPicPr>
          <p:blipFill>
            <a:blip r:embed="rId4">
              <a:extLst>
                <a:ext uri="{28A0092B-C50C-407E-A947-70E740481C1C}">
                  <a14:useLocalDpi xmlns:a14="http://schemas.microsoft.com/office/drawing/2010/main" val="0"/>
                </a:ext>
              </a:extLst>
            </a:blip>
            <a:srcRect t="-349" r="2737" b="2"/>
            <a:stretch>
              <a:fillRect/>
            </a:stretch>
          </p:blipFill>
          <p:spPr bwMode="auto">
            <a:xfrm rot="1584784">
              <a:off x="263" y="18947"/>
              <a:ext cx="1220400" cy="17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re 8">
            <a:extLst>
              <a:ext uri="{FF2B5EF4-FFF2-40B4-BE49-F238E27FC236}">
                <a16:creationId xmlns:a16="http://schemas.microsoft.com/office/drawing/2014/main" id="{823AE5BB-D19F-2087-8138-113F6A5AB15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99331" name="Espace réservé du numéro de diapositive 4">
            <a:extLst>
              <a:ext uri="{FF2B5EF4-FFF2-40B4-BE49-F238E27FC236}">
                <a16:creationId xmlns:a16="http://schemas.microsoft.com/office/drawing/2014/main" id="{E21D07C9-190D-DFD9-85BB-FF4F9ACF240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1947F88-2C79-4FB9-B09B-D5320B4CFE96}" type="slidenum">
              <a:rPr lang="fr-FR" altLang="fr-FR" sz="2000">
                <a:solidFill>
                  <a:srgbClr val="984807"/>
                </a:solidFill>
              </a:rPr>
              <a:pPr algn="r" eaLnBrk="1" hangingPunct="1">
                <a:spcBef>
                  <a:spcPct val="0"/>
                </a:spcBef>
                <a:buFontTx/>
                <a:buNone/>
              </a:pPr>
              <a:t>95</a:t>
            </a:fld>
            <a:endParaRPr lang="fr-FR" altLang="fr-FR" sz="2000">
              <a:solidFill>
                <a:srgbClr val="984807"/>
              </a:solidFill>
            </a:endParaRPr>
          </a:p>
        </p:txBody>
      </p:sp>
      <p:sp>
        <p:nvSpPr>
          <p:cNvPr id="99332" name="Rectangle 1">
            <a:extLst>
              <a:ext uri="{FF2B5EF4-FFF2-40B4-BE49-F238E27FC236}">
                <a16:creationId xmlns:a16="http://schemas.microsoft.com/office/drawing/2014/main" id="{B77DBA0D-C1B6-CDAD-E39E-466CD482B72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L’habillage :</a:t>
            </a:r>
          </a:p>
        </p:txBody>
      </p:sp>
      <p:sp>
        <p:nvSpPr>
          <p:cNvPr id="99333" name="Rectangle 1">
            <a:extLst>
              <a:ext uri="{FF2B5EF4-FFF2-40B4-BE49-F238E27FC236}">
                <a16:creationId xmlns:a16="http://schemas.microsoft.com/office/drawing/2014/main" id="{8A89E437-DD92-AC2F-84D2-1E105267BF8B}"/>
              </a:ext>
            </a:extLst>
          </p:cNvPr>
          <p:cNvSpPr>
            <a:spLocks noChangeArrowheads="1"/>
          </p:cNvSpPr>
          <p:nvPr/>
        </p:nvSpPr>
        <p:spPr bwMode="auto">
          <a:xfrm>
            <a:off x="457200" y="1981200"/>
            <a:ext cx="4691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Ensuite l'équipier se rend à l'engin </a:t>
            </a:r>
          </a:p>
        </p:txBody>
      </p:sp>
      <p:pic>
        <p:nvPicPr>
          <p:cNvPr id="99334" name="Picture 8" descr="inter011">
            <a:extLst>
              <a:ext uri="{FF2B5EF4-FFF2-40B4-BE49-F238E27FC236}">
                <a16:creationId xmlns:a16="http://schemas.microsoft.com/office/drawing/2014/main" id="{820592B6-F740-2BC8-C7BB-067ACF90A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22400"/>
            <a:ext cx="23526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ZoneTexte 2">
            <a:extLst>
              <a:ext uri="{FF2B5EF4-FFF2-40B4-BE49-F238E27FC236}">
                <a16:creationId xmlns:a16="http://schemas.microsoft.com/office/drawing/2014/main" id="{67D4D1C5-418F-A2AC-AF45-177704DD410A}"/>
              </a:ext>
            </a:extLst>
          </p:cNvPr>
          <p:cNvSpPr txBox="1">
            <a:spLocks noChangeArrowheads="1"/>
          </p:cNvSpPr>
          <p:nvPr/>
        </p:nvSpPr>
        <p:spPr bwMode="auto">
          <a:xfrm>
            <a:off x="539750" y="4176713"/>
            <a:ext cx="777716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En cas de fortes chaleurs, les vestes sont conservées ouvertes jusqu’à l’arrivée sur les lieux.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Les binômes veilleront à s’hydrater pendant le transit.</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re 8">
            <a:extLst>
              <a:ext uri="{FF2B5EF4-FFF2-40B4-BE49-F238E27FC236}">
                <a16:creationId xmlns:a16="http://schemas.microsoft.com/office/drawing/2014/main" id="{0460F705-E2CF-C45F-4026-5C1B6435F01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0355" name="Espace réservé du numéro de diapositive 4">
            <a:extLst>
              <a:ext uri="{FF2B5EF4-FFF2-40B4-BE49-F238E27FC236}">
                <a16:creationId xmlns:a16="http://schemas.microsoft.com/office/drawing/2014/main" id="{A3EE9E04-48B0-3990-E192-499E3A6F64C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87EFD47-D03E-4B2F-B720-F2FC521F1348}" type="slidenum">
              <a:rPr lang="fr-FR" altLang="fr-FR" sz="2000">
                <a:solidFill>
                  <a:srgbClr val="984807"/>
                </a:solidFill>
              </a:rPr>
              <a:pPr algn="r" eaLnBrk="1" hangingPunct="1">
                <a:spcBef>
                  <a:spcPct val="0"/>
                </a:spcBef>
                <a:buFontTx/>
                <a:buNone/>
              </a:pPr>
              <a:t>96</a:t>
            </a:fld>
            <a:endParaRPr lang="fr-FR" altLang="fr-FR" sz="2000">
              <a:solidFill>
                <a:srgbClr val="984807"/>
              </a:solidFill>
            </a:endParaRPr>
          </a:p>
        </p:txBody>
      </p:sp>
      <p:sp>
        <p:nvSpPr>
          <p:cNvPr id="100356" name="Rectangle 1">
            <a:extLst>
              <a:ext uri="{FF2B5EF4-FFF2-40B4-BE49-F238E27FC236}">
                <a16:creationId xmlns:a16="http://schemas.microsoft.com/office/drawing/2014/main" id="{6AA4DB82-B6C3-1193-AE89-871D77BDF2F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À son engin :</a:t>
            </a:r>
          </a:p>
        </p:txBody>
      </p:sp>
      <p:graphicFrame>
        <p:nvGraphicFramePr>
          <p:cNvPr id="2" name="Tableau 1">
            <a:extLst>
              <a:ext uri="{FF2B5EF4-FFF2-40B4-BE49-F238E27FC236}">
                <a16:creationId xmlns:a16="http://schemas.microsoft.com/office/drawing/2014/main" id="{AFE787A9-D539-A2A4-B379-000D752E7163}"/>
              </a:ext>
            </a:extLst>
          </p:cNvPr>
          <p:cNvGraphicFramePr>
            <a:graphicFrameLocks noGrp="1"/>
          </p:cNvGraphicFramePr>
          <p:nvPr/>
        </p:nvGraphicFramePr>
        <p:xfrm>
          <a:off x="3506788" y="1311275"/>
          <a:ext cx="5238750" cy="4897438"/>
        </p:xfrm>
        <a:graphic>
          <a:graphicData uri="http://schemas.openxmlformats.org/drawingml/2006/table">
            <a:tbl>
              <a:tblPr firstRow="1" firstCol="1" bandRow="1"/>
              <a:tblGrid>
                <a:gridCol w="2644223">
                  <a:extLst>
                    <a:ext uri="{9D8B030D-6E8A-4147-A177-3AD203B41FA5}">
                      <a16:colId xmlns:a16="http://schemas.microsoft.com/office/drawing/2014/main" val="20000"/>
                    </a:ext>
                  </a:extLst>
                </a:gridCol>
                <a:gridCol w="2594527">
                  <a:extLst>
                    <a:ext uri="{9D8B030D-6E8A-4147-A177-3AD203B41FA5}">
                      <a16:colId xmlns:a16="http://schemas.microsoft.com/office/drawing/2014/main" val="20001"/>
                    </a:ext>
                  </a:extLst>
                </a:gridCol>
              </a:tblGrid>
              <a:tr h="684391">
                <a:tc gridSpan="2">
                  <a:txBody>
                    <a:bodyPr/>
                    <a:lstStyle/>
                    <a:p>
                      <a:pPr algn="ctr">
                        <a:lnSpc>
                          <a:spcPct val="107000"/>
                        </a:lnSpc>
                        <a:spcAft>
                          <a:spcPts val="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Les binômes du FPT</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10000"/>
                  </a:ext>
                </a:extLst>
              </a:tr>
              <a:tr h="525300">
                <a:tc>
                  <a:txBody>
                    <a:bodyPr/>
                    <a:lstStyle/>
                    <a:p>
                      <a:pPr algn="ctr">
                        <a:lnSpc>
                          <a:spcPct val="107000"/>
                        </a:lnSpc>
                        <a:spcAft>
                          <a:spcPts val="0"/>
                        </a:spcAft>
                      </a:pPr>
                      <a:r>
                        <a:rPr lang="fr-FR" sz="2000" b="1" kern="14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Chef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2EFA"/>
                    </a:solidFill>
                  </a:tcPr>
                </a:tc>
                <a:tc>
                  <a:txBody>
                    <a:bodyPr/>
                    <a:lstStyle/>
                    <a:p>
                      <a:pPr algn="ctr">
                        <a:lnSpc>
                          <a:spcPct val="107000"/>
                        </a:lnSpc>
                        <a:spcAft>
                          <a:spcPts val="0"/>
                        </a:spcAft>
                      </a:pPr>
                      <a:r>
                        <a:rPr lang="fr-FR" sz="2000" b="1" kern="14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Équipier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929"/>
                    </a:solidFill>
                  </a:tcPr>
                </a:tc>
                <a:extLst>
                  <a:ext uri="{0D108BD9-81ED-4DB2-BD59-A6C34878D82A}">
                    <a16:rowId xmlns:a16="http://schemas.microsoft.com/office/drawing/2014/main" val="10001"/>
                  </a:ext>
                </a:extLst>
              </a:tr>
              <a:tr h="525300">
                <a:tc>
                  <a:txBody>
                    <a:bodyPr/>
                    <a:lstStyle/>
                    <a:p>
                      <a:pPr algn="ctr">
                        <a:lnSpc>
                          <a:spcPct val="107000"/>
                        </a:lnSpc>
                        <a:spcAft>
                          <a:spcPts val="0"/>
                        </a:spcAft>
                      </a:pPr>
                      <a:r>
                        <a:rPr lang="fr-FR" sz="20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EPI</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EPI</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5300">
                <a:tc>
                  <a:txBody>
                    <a:bodyPr/>
                    <a:lstStyle/>
                    <a:p>
                      <a:pPr algn="ctr">
                        <a:lnSpc>
                          <a:spcPct val="107000"/>
                        </a:lnSpc>
                        <a:spcAft>
                          <a:spcPts val="0"/>
                        </a:spcAft>
                      </a:pPr>
                      <a:r>
                        <a:rPr lang="fr-FR" sz="20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ARI</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ARI</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5300">
                <a:tc>
                  <a:txBody>
                    <a:bodyPr/>
                    <a:lstStyle/>
                    <a:p>
                      <a:pPr algn="ctr">
                        <a:lnSpc>
                          <a:spcPct val="107000"/>
                        </a:lnSpc>
                        <a:spcAft>
                          <a:spcPts val="0"/>
                        </a:spcAft>
                      </a:pPr>
                      <a:r>
                        <a:rPr lang="fr-FR" sz="20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Lampe</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Lampe</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3950">
                <a:tc>
                  <a:txBody>
                    <a:bodyPr/>
                    <a:lstStyle/>
                    <a:p>
                      <a:pPr algn="ctr">
                        <a:lnSpc>
                          <a:spcPct val="107000"/>
                        </a:lnSpc>
                        <a:spcAft>
                          <a:spcPts val="0"/>
                        </a:spcAft>
                      </a:pPr>
                      <a:r>
                        <a:rPr lang="fr-FR" sz="20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Cagoule d’évacuation</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fr-FR" sz="2000" dirty="0">
                        <a:effectLst/>
                        <a:latin typeface="Times New Roman" panose="02020603050405020304" pitchFamily="18"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3950">
                <a:tc>
                  <a:txBody>
                    <a:bodyPr/>
                    <a:lstStyle/>
                    <a:p>
                      <a:pPr algn="ctr">
                        <a:lnSpc>
                          <a:spcPct val="107000"/>
                        </a:lnSpc>
                        <a:spcAft>
                          <a:spcPts val="0"/>
                        </a:spcAft>
                      </a:pPr>
                      <a:r>
                        <a:rPr lang="fr-FR" sz="20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Radio + équipement de tête</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Commande</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03950">
                <a:tc>
                  <a:txBody>
                    <a:bodyPr/>
                    <a:lstStyle/>
                    <a:p>
                      <a:pPr algn="ctr">
                        <a:lnSpc>
                          <a:spcPct val="107000"/>
                        </a:lnSpc>
                        <a:spcAft>
                          <a:spcPts val="0"/>
                        </a:spcAft>
                      </a:pPr>
                      <a:r>
                        <a:rPr lang="fr-FR" sz="20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Courroie d’amarrage</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Courroie d’amarrage</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8" marR="36838" marT="36833" marB="368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0385" name="Picture 7" descr="GTOD INC_Livre 3 - Les reconnaissances - nov2020_Page_055">
            <a:extLst>
              <a:ext uri="{FF2B5EF4-FFF2-40B4-BE49-F238E27FC236}">
                <a16:creationId xmlns:a16="http://schemas.microsoft.com/office/drawing/2014/main" id="{599096E5-E15F-54A9-DAC7-9DCD97387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51" t="32341" r="68190" b="49278"/>
          <a:stretch>
            <a:fillRect/>
          </a:stretch>
        </p:blipFill>
        <p:spPr bwMode="auto">
          <a:xfrm>
            <a:off x="250825" y="1831975"/>
            <a:ext cx="3255963"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re 8">
            <a:extLst>
              <a:ext uri="{FF2B5EF4-FFF2-40B4-BE49-F238E27FC236}">
                <a16:creationId xmlns:a16="http://schemas.microsoft.com/office/drawing/2014/main" id="{B0017126-2D6D-FDB0-1461-06A6E7A7D01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1379" name="Espace réservé du numéro de diapositive 4">
            <a:extLst>
              <a:ext uri="{FF2B5EF4-FFF2-40B4-BE49-F238E27FC236}">
                <a16:creationId xmlns:a16="http://schemas.microsoft.com/office/drawing/2014/main" id="{89479CDA-6657-66BC-B1A6-A10EC34D112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BAE4D8C-6F76-4F62-8697-748131888337}" type="slidenum">
              <a:rPr lang="fr-FR" altLang="fr-FR" sz="2000">
                <a:solidFill>
                  <a:srgbClr val="984807"/>
                </a:solidFill>
              </a:rPr>
              <a:pPr algn="r" eaLnBrk="1" hangingPunct="1">
                <a:spcBef>
                  <a:spcPct val="0"/>
                </a:spcBef>
                <a:buFontTx/>
                <a:buNone/>
              </a:pPr>
              <a:t>97</a:t>
            </a:fld>
            <a:endParaRPr lang="fr-FR" altLang="fr-FR" sz="2000">
              <a:solidFill>
                <a:srgbClr val="984807"/>
              </a:solidFill>
            </a:endParaRPr>
          </a:p>
        </p:txBody>
      </p:sp>
      <p:sp>
        <p:nvSpPr>
          <p:cNvPr id="101380" name="Rectangle 1">
            <a:extLst>
              <a:ext uri="{FF2B5EF4-FFF2-40B4-BE49-F238E27FC236}">
                <a16:creationId xmlns:a16="http://schemas.microsoft.com/office/drawing/2014/main" id="{627B8081-5D55-53BD-435A-0636B782CDD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À son engin :</a:t>
            </a:r>
          </a:p>
        </p:txBody>
      </p:sp>
      <p:sp>
        <p:nvSpPr>
          <p:cNvPr id="101381" name="Rectangle 2">
            <a:extLst>
              <a:ext uri="{FF2B5EF4-FFF2-40B4-BE49-F238E27FC236}">
                <a16:creationId xmlns:a16="http://schemas.microsoft.com/office/drawing/2014/main" id="{9E2671CC-98E7-8F26-3FF1-A6EE600DF77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01382" name="Image 1">
            <a:extLst>
              <a:ext uri="{FF2B5EF4-FFF2-40B4-BE49-F238E27FC236}">
                <a16:creationId xmlns:a16="http://schemas.microsoft.com/office/drawing/2014/main" id="{A70FA486-5D91-452B-B159-D0FB84AF6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29" t="14185" r="12892"/>
          <a:stretch>
            <a:fillRect/>
          </a:stretch>
        </p:blipFill>
        <p:spPr bwMode="auto">
          <a:xfrm>
            <a:off x="5292725" y="1408113"/>
            <a:ext cx="3203575"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a:extLst>
              <a:ext uri="{FF2B5EF4-FFF2-40B4-BE49-F238E27FC236}">
                <a16:creationId xmlns:a16="http://schemas.microsoft.com/office/drawing/2014/main" id="{66147F49-F78E-62A7-EB7D-E46394497717}"/>
              </a:ext>
            </a:extLst>
          </p:cNvPr>
          <p:cNvGraphicFramePr>
            <a:graphicFrameLocks noGrp="1"/>
          </p:cNvGraphicFramePr>
          <p:nvPr/>
        </p:nvGraphicFramePr>
        <p:xfrm>
          <a:off x="539750" y="2117725"/>
          <a:ext cx="7848600" cy="3659188"/>
        </p:xfrm>
        <a:graphic>
          <a:graphicData uri="http://schemas.openxmlformats.org/drawingml/2006/table">
            <a:tbl>
              <a:tblPr/>
              <a:tblGrid>
                <a:gridCol w="3963175">
                  <a:extLst>
                    <a:ext uri="{9D8B030D-6E8A-4147-A177-3AD203B41FA5}">
                      <a16:colId xmlns:a16="http://schemas.microsoft.com/office/drawing/2014/main" val="20000"/>
                    </a:ext>
                  </a:extLst>
                </a:gridCol>
                <a:gridCol w="3885425">
                  <a:extLst>
                    <a:ext uri="{9D8B030D-6E8A-4147-A177-3AD203B41FA5}">
                      <a16:colId xmlns:a16="http://schemas.microsoft.com/office/drawing/2014/main" val="20001"/>
                    </a:ext>
                  </a:extLst>
                </a:gridCol>
              </a:tblGrid>
              <a:tr h="609865">
                <a:tc>
                  <a:txBody>
                    <a:bodyPr/>
                    <a:lstStyle/>
                    <a:p>
                      <a:pPr algn="ctr">
                        <a:lnSpc>
                          <a:spcPct val="107000"/>
                        </a:lnSpc>
                        <a:spcAft>
                          <a:spcPts val="0"/>
                        </a:spcAft>
                      </a:pPr>
                      <a:r>
                        <a:rPr lang="fr-FR" sz="2400" b="1" kern="14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L’équipier échelle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29" marR="36829" marT="36827" marB="368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6">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609865">
                <a:tc>
                  <a:txBody>
                    <a:bodyPr/>
                    <a:lstStyle/>
                    <a:p>
                      <a:pPr algn="ctr">
                        <a:lnSpc>
                          <a:spcPct val="107000"/>
                        </a:lnSpc>
                        <a:spcAft>
                          <a:spcPts val="0"/>
                        </a:spcAft>
                      </a:pPr>
                      <a:r>
                        <a:rPr lang="fr-FR" sz="24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EPI</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29" marR="36829" marT="36827" marB="368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1"/>
                  </a:ext>
                </a:extLst>
              </a:tr>
              <a:tr h="609865">
                <a:tc>
                  <a:txBody>
                    <a:bodyPr/>
                    <a:lstStyle/>
                    <a:p>
                      <a:pPr algn="ctr">
                        <a:lnSpc>
                          <a:spcPct val="107000"/>
                        </a:lnSpc>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Gants adaptés </a:t>
                      </a:r>
                    </a:p>
                  </a:txBody>
                  <a:tcPr marL="36829" marR="36829" marT="36827" marB="368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2"/>
                  </a:ext>
                </a:extLst>
              </a:tr>
              <a:tr h="609865">
                <a:tc>
                  <a:txBody>
                    <a:bodyPr/>
                    <a:lstStyle/>
                    <a:p>
                      <a:pPr algn="ctr">
                        <a:lnSpc>
                          <a:spcPct val="107000"/>
                        </a:lnSpc>
                        <a:spcAft>
                          <a:spcPts val="0"/>
                        </a:spcAft>
                      </a:pPr>
                      <a:r>
                        <a:rPr lang="fr-FR" sz="24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Lampe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29" marR="36829" marT="36827" marB="368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3"/>
                  </a:ext>
                </a:extLst>
              </a:tr>
              <a:tr h="609865">
                <a:tc>
                  <a:txBody>
                    <a:bodyPr/>
                    <a:lstStyle/>
                    <a:p>
                      <a:pPr algn="ctr">
                        <a:lnSpc>
                          <a:spcPct val="107000"/>
                        </a:lnSpc>
                        <a:spcAft>
                          <a:spcPts val="0"/>
                        </a:spcAft>
                      </a:pPr>
                      <a:r>
                        <a:rPr lang="fr-FR" sz="24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Harnais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29" marR="36829" marT="36827" marB="368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4"/>
                  </a:ext>
                </a:extLst>
              </a:tr>
              <a:tr h="609865">
                <a:tc>
                  <a:txBody>
                    <a:bodyPr/>
                    <a:lstStyle/>
                    <a:p>
                      <a:pPr algn="ctr">
                        <a:lnSpc>
                          <a:spcPct val="107000"/>
                        </a:lnSpc>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Un ARI, si nécessaire </a:t>
                      </a:r>
                    </a:p>
                  </a:txBody>
                  <a:tcPr marL="36829" marR="36829" marT="36827" marB="368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re 8">
            <a:extLst>
              <a:ext uri="{FF2B5EF4-FFF2-40B4-BE49-F238E27FC236}">
                <a16:creationId xmlns:a16="http://schemas.microsoft.com/office/drawing/2014/main" id="{CEF6985C-283E-C291-B686-397A6326F2B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2403" name="Espace réservé du numéro de diapositive 4">
            <a:extLst>
              <a:ext uri="{FF2B5EF4-FFF2-40B4-BE49-F238E27FC236}">
                <a16:creationId xmlns:a16="http://schemas.microsoft.com/office/drawing/2014/main" id="{73C3A1D7-31AE-C1EE-70E6-81310341821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87CD041-9116-4B57-8543-F552D2ABB902}" type="slidenum">
              <a:rPr lang="fr-FR" altLang="fr-FR" sz="2000">
                <a:solidFill>
                  <a:srgbClr val="984807"/>
                </a:solidFill>
              </a:rPr>
              <a:pPr algn="r" eaLnBrk="1" hangingPunct="1">
                <a:spcBef>
                  <a:spcPct val="0"/>
                </a:spcBef>
                <a:buFontTx/>
                <a:buNone/>
              </a:pPr>
              <a:t>98</a:t>
            </a:fld>
            <a:endParaRPr lang="fr-FR" altLang="fr-FR" sz="2000">
              <a:solidFill>
                <a:srgbClr val="984807"/>
              </a:solidFill>
            </a:endParaRPr>
          </a:p>
        </p:txBody>
      </p:sp>
      <p:sp>
        <p:nvSpPr>
          <p:cNvPr id="102404" name="Rectangle 1">
            <a:extLst>
              <a:ext uri="{FF2B5EF4-FFF2-40B4-BE49-F238E27FC236}">
                <a16:creationId xmlns:a16="http://schemas.microsoft.com/office/drawing/2014/main" id="{8BBD08F3-8F05-7594-7861-21D60FF9C3E3}"/>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À son engin :</a:t>
            </a:r>
          </a:p>
        </p:txBody>
      </p:sp>
      <p:graphicFrame>
        <p:nvGraphicFramePr>
          <p:cNvPr id="2" name="Tableau 1">
            <a:extLst>
              <a:ext uri="{FF2B5EF4-FFF2-40B4-BE49-F238E27FC236}">
                <a16:creationId xmlns:a16="http://schemas.microsoft.com/office/drawing/2014/main" id="{E700B16B-23AD-E5AE-7811-CB6FB5A4062B}"/>
              </a:ext>
            </a:extLst>
          </p:cNvPr>
          <p:cNvGraphicFramePr>
            <a:graphicFrameLocks noGrp="1"/>
          </p:cNvGraphicFramePr>
          <p:nvPr/>
        </p:nvGraphicFramePr>
        <p:xfrm>
          <a:off x="414338" y="1878013"/>
          <a:ext cx="8443912" cy="4287837"/>
        </p:xfrm>
        <a:graphic>
          <a:graphicData uri="http://schemas.openxmlformats.org/drawingml/2006/table">
            <a:tbl>
              <a:tblPr/>
              <a:tblGrid>
                <a:gridCol w="4221956">
                  <a:extLst>
                    <a:ext uri="{9D8B030D-6E8A-4147-A177-3AD203B41FA5}">
                      <a16:colId xmlns:a16="http://schemas.microsoft.com/office/drawing/2014/main" val="20000"/>
                    </a:ext>
                  </a:extLst>
                </a:gridCol>
                <a:gridCol w="4221956">
                  <a:extLst>
                    <a:ext uri="{9D8B030D-6E8A-4147-A177-3AD203B41FA5}">
                      <a16:colId xmlns:a16="http://schemas.microsoft.com/office/drawing/2014/main" val="20001"/>
                    </a:ext>
                  </a:extLst>
                </a:gridCol>
              </a:tblGrid>
              <a:tr h="582140">
                <a:tc>
                  <a:txBody>
                    <a:bodyPr/>
                    <a:lstStyle/>
                    <a:p>
                      <a:pPr algn="ctr">
                        <a:lnSpc>
                          <a:spcPct val="107000"/>
                        </a:lnSpc>
                        <a:spcAft>
                          <a:spcPts val="0"/>
                        </a:spcAft>
                        <a:tabLst>
                          <a:tab pos="1438275" algn="l"/>
                        </a:tabLst>
                      </a:pPr>
                      <a:r>
                        <a:rPr lang="fr-FR" sz="2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L’équipier  VID</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3" marR="36833" marT="36828" marB="368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4">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582140">
                <a:tc>
                  <a:txBody>
                    <a:bodyPr/>
                    <a:lstStyle/>
                    <a:p>
                      <a:pPr algn="ctr">
                        <a:lnSpc>
                          <a:spcPct val="107000"/>
                        </a:lnSpc>
                        <a:spcAft>
                          <a:spcPts val="0"/>
                        </a:spcAft>
                      </a:pPr>
                      <a:r>
                        <a:rPr lang="fr-FR" sz="2400" kern="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EPI</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3" marR="36833" marT="36828" marB="368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1"/>
                  </a:ext>
                </a:extLst>
              </a:tr>
              <a:tr h="1084724">
                <a:tc>
                  <a:txBody>
                    <a:bodyPr/>
                    <a:lstStyle/>
                    <a:p>
                      <a:pPr algn="ctr">
                        <a:lnSpc>
                          <a:spcPct val="107000"/>
                        </a:lnSpc>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Gants de travail ou d’attaque</a:t>
                      </a:r>
                    </a:p>
                  </a:txBody>
                  <a:tcPr marL="36833" marR="36833" marT="36828" marB="368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2"/>
                  </a:ext>
                </a:extLst>
              </a:tr>
              <a:tr h="2038832">
                <a:tc>
                  <a:txBody>
                    <a:bodyPr/>
                    <a:lstStyle/>
                    <a:p>
                      <a:pPr algn="just">
                        <a:lnSpc>
                          <a:spcPct val="107000"/>
                        </a:lnSpc>
                        <a:spcAft>
                          <a:spcPts val="0"/>
                        </a:spcAft>
                      </a:pPr>
                      <a:r>
                        <a:rPr lang="fr-FR" sz="2400" kern="1200" dirty="0">
                          <a:solidFill>
                            <a:schemeClr val="tx1"/>
                          </a:solidFill>
                          <a:effectLst/>
                          <a:latin typeface="Times New Roman" panose="02020603050405020304" pitchFamily="18" charset="0"/>
                          <a:ea typeface="+mn-ea"/>
                          <a:cs typeface="Times New Roman" panose="02020603050405020304" pitchFamily="18" charset="0"/>
                        </a:rPr>
                        <a:t>En fonction des besoins CA et l’équipier peuvent s’équiper d’ARICO en utilisant les  latéraux d’1 FPT.</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6833" marR="36833" marT="36828" marB="36828"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fr-FR"/>
                    </a:p>
                  </a:txBody>
                  <a:tcPr/>
                </a:tc>
                <a:extLst>
                  <a:ext uri="{0D108BD9-81ED-4DB2-BD59-A6C34878D82A}">
                    <a16:rowId xmlns:a16="http://schemas.microsoft.com/office/drawing/2014/main" val="10003"/>
                  </a:ext>
                </a:extLst>
              </a:tr>
            </a:tbl>
          </a:graphicData>
        </a:graphic>
      </p:graphicFrame>
      <p:pic>
        <p:nvPicPr>
          <p:cNvPr id="102417" name="Image 1">
            <a:extLst>
              <a:ext uri="{FF2B5EF4-FFF2-40B4-BE49-F238E27FC236}">
                <a16:creationId xmlns:a16="http://schemas.microsoft.com/office/drawing/2014/main" id="{A4315AE2-417B-3346-45DF-93689104F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570038"/>
            <a:ext cx="32099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re 8">
            <a:extLst>
              <a:ext uri="{FF2B5EF4-FFF2-40B4-BE49-F238E27FC236}">
                <a16:creationId xmlns:a16="http://schemas.microsoft.com/office/drawing/2014/main" id="{340D009C-D53E-D65D-144E-83E1616A903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Départ en intervention </a:t>
            </a:r>
          </a:p>
        </p:txBody>
      </p:sp>
      <p:sp>
        <p:nvSpPr>
          <p:cNvPr id="103427" name="Espace réservé du numéro de diapositive 4">
            <a:extLst>
              <a:ext uri="{FF2B5EF4-FFF2-40B4-BE49-F238E27FC236}">
                <a16:creationId xmlns:a16="http://schemas.microsoft.com/office/drawing/2014/main" id="{1246B484-4A3F-649D-D06F-CF53F849694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F69BBFB-C4C1-4F50-B154-ACDEFC1BC318}" type="slidenum">
              <a:rPr lang="fr-FR" altLang="fr-FR" sz="2000">
                <a:solidFill>
                  <a:srgbClr val="984807"/>
                </a:solidFill>
              </a:rPr>
              <a:pPr algn="r" eaLnBrk="1" hangingPunct="1">
                <a:spcBef>
                  <a:spcPct val="0"/>
                </a:spcBef>
                <a:buFontTx/>
                <a:buNone/>
              </a:pPr>
              <a:t>99</a:t>
            </a:fld>
            <a:endParaRPr lang="fr-FR" altLang="fr-FR" sz="2000">
              <a:solidFill>
                <a:srgbClr val="984807"/>
              </a:solidFill>
            </a:endParaRPr>
          </a:p>
        </p:txBody>
      </p:sp>
      <p:sp>
        <p:nvSpPr>
          <p:cNvPr id="103428" name="Rectangle 1">
            <a:extLst>
              <a:ext uri="{FF2B5EF4-FFF2-40B4-BE49-F238E27FC236}">
                <a16:creationId xmlns:a16="http://schemas.microsoft.com/office/drawing/2014/main" id="{04CECC18-7AD6-2AD3-2774-628CC575402E}"/>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Transmissions :</a:t>
            </a:r>
          </a:p>
        </p:txBody>
      </p:sp>
      <p:sp>
        <p:nvSpPr>
          <p:cNvPr id="103429" name="Rectangle 1">
            <a:extLst>
              <a:ext uri="{FF2B5EF4-FFF2-40B4-BE49-F238E27FC236}">
                <a16:creationId xmlns:a16="http://schemas.microsoft.com/office/drawing/2014/main" id="{B45D0430-C309-1AFF-FB95-AF1C6945BFFD}"/>
              </a:ext>
            </a:extLst>
          </p:cNvPr>
          <p:cNvSpPr>
            <a:spLocks noChangeArrowheads="1"/>
          </p:cNvSpPr>
          <p:nvPr/>
        </p:nvSpPr>
        <p:spPr bwMode="auto">
          <a:xfrm>
            <a:off x="476250" y="1876425"/>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Sont des liaisons capitales de la chaîne des secours.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CA aura la responsabilité de la communication avec le CODIS.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Pour cela, il devra appliquer les règles définies dans le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S</a:t>
            </a:r>
            <a:r>
              <a:rPr lang="fr-FR" altLang="fr-FR" sz="2400">
                <a:latin typeface="Times New Roman" panose="02020603050405020304" pitchFamily="18" charset="0"/>
                <a:ea typeface="Calibri" panose="020F0502020204030204" pitchFamily="34" charset="0"/>
                <a:cs typeface="Times New Roman" panose="02020603050405020304" pitchFamily="18" charset="0"/>
              </a:rPr>
              <a:t>ystème d</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’I</a:t>
            </a:r>
            <a:r>
              <a:rPr lang="fr-FR" altLang="fr-FR" sz="2400">
                <a:latin typeface="Times New Roman" panose="02020603050405020304" pitchFamily="18" charset="0"/>
                <a:ea typeface="Calibri" panose="020F0502020204030204" pitchFamily="34" charset="0"/>
                <a:cs typeface="Times New Roman" panose="02020603050405020304" pitchFamily="18" charset="0"/>
              </a:rPr>
              <a:t>nformation et de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C</a:t>
            </a:r>
            <a:r>
              <a:rPr lang="fr-FR" altLang="fr-FR" sz="2400">
                <a:latin typeface="Times New Roman" panose="02020603050405020304" pitchFamily="18" charset="0"/>
                <a:ea typeface="Calibri" panose="020F0502020204030204" pitchFamily="34" charset="0"/>
                <a:cs typeface="Times New Roman" panose="02020603050405020304" pitchFamily="18" charset="0"/>
              </a:rPr>
              <a:t>ommunication.</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Durant le transit tous les engins </a:t>
            </a:r>
          </a:p>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veillent OPE 1</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3430" name="Image 6" descr="C:\Users\BETTON_Stanley\Desktop\radio.jpg">
            <a:extLst>
              <a:ext uri="{FF2B5EF4-FFF2-40B4-BE49-F238E27FC236}">
                <a16:creationId xmlns:a16="http://schemas.microsoft.com/office/drawing/2014/main" id="{87B3EC7B-8648-2530-FF01-ECC03FDDD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563" y="3533775"/>
            <a:ext cx="31146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1550</TotalTime>
  <Words>4142</Words>
  <Application>Microsoft Office PowerPoint</Application>
  <PresentationFormat>Affichage à l'écran (4:3)</PresentationFormat>
  <Paragraphs>768</Paragraphs>
  <Slides>110</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110</vt:i4>
      </vt:variant>
    </vt:vector>
  </HeadingPairs>
  <TitlesOfParts>
    <vt:vector size="120" baseType="lpstr">
      <vt:lpstr>Arial</vt:lpstr>
      <vt:lpstr>Myriad Pro</vt:lpstr>
      <vt:lpstr>Calibri</vt:lpstr>
      <vt:lpstr>Times New Roman</vt:lpstr>
      <vt:lpstr>Wingdings</vt:lpstr>
      <vt:lpstr>Comic Sans MS</vt:lpstr>
      <vt:lpstr>Symbol</vt:lpstr>
      <vt:lpstr>GCCAR</vt:lpstr>
      <vt:lpstr>CorelDRAW</vt:lpstr>
      <vt:lpstr>Graphique CorelDRAW 9.0</vt:lpstr>
      <vt:lpstr>Environnements opérationnel et institutionnel</vt:lpstr>
      <vt:lpstr>Environnements opérationnel et institutionnel du SP</vt:lpstr>
      <vt:lpstr>Introduction </vt:lpstr>
      <vt:lpstr>Introduction </vt:lpstr>
      <vt:lpstr>Introduction </vt:lpstr>
      <vt:lpstr>Introduction </vt:lpstr>
      <vt:lpstr>Introduction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Devoirs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RI et RO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Départ en intervention </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116</cp:revision>
  <cp:lastPrinted>2015-08-06T08:01:37Z</cp:lastPrinted>
  <dcterms:created xsi:type="dcterms:W3CDTF">2015-08-05T10:19:35Z</dcterms:created>
  <dcterms:modified xsi:type="dcterms:W3CDTF">2025-01-14T16:32:23Z</dcterms:modified>
</cp:coreProperties>
</file>